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handoutMasterIdLst>
    <p:handoutMasterId r:id="rId9"/>
  </p:handoutMasterIdLst>
  <p:sldIdLst>
    <p:sldId id="256" r:id="rId5"/>
    <p:sldId id="292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357896" rtl="0" eaLnBrk="1" latinLnBrk="0" hangingPunct="1">
      <a:defRPr sz="14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ześciórka Milena" initials="SM" lastIdx="1" clrIdx="1">
    <p:extLst>
      <p:ext uri="{19B8F6BF-5375-455C-9EA6-DF929625EA0E}">
        <p15:presenceInfo xmlns:p15="http://schemas.microsoft.com/office/powerpoint/2012/main" userId="S::Milena.Szesciorka-Rybak@nfz.gov.pl::23c156e5-356c-4459-93ed-75e499904f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 showGuides="1">
      <p:cViewPr varScale="1">
        <p:scale>
          <a:sx n="89" d="100"/>
          <a:sy n="89" d="100"/>
        </p:scale>
        <p:origin x="56" y="2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70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31F2C1-44D2-4ED7-BA3C-B03516C602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CC6A2F8-6413-4BD6-9670-42A3AD91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9981C-0199-4C1C-BF55-B9D1845E24AB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F2785-6379-4E0D-AD4C-F5805D98462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56C95A6-4C19-47FE-AA18-9E2DB5F9CD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82100-07E7-4199-BF42-570F551A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2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1pPr>
    <a:lvl2pPr marL="357896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2pPr>
    <a:lvl3pPr marL="715792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3pPr>
    <a:lvl4pPr marL="1073688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4pPr>
    <a:lvl5pPr marL="1431585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5pPr>
    <a:lvl6pPr marL="1789481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6pPr>
    <a:lvl7pPr marL="2147377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7pPr>
    <a:lvl8pPr marL="2505273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8pPr>
    <a:lvl9pPr marL="2863169" algn="l" defTabSz="715792" rtl="0" eaLnBrk="1" latinLnBrk="0" hangingPunct="1">
      <a:defRPr sz="9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9.png"/><Relationship Id="rId2" Type="http://schemas.openxmlformats.org/officeDocument/2006/relationships/image" Target="../media/image11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342959"/>
            <a:ext cx="7388942" cy="294361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4" y="367681"/>
            <a:ext cx="800100" cy="8001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367681"/>
            <a:ext cx="800100" cy="8001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367681"/>
            <a:ext cx="800100" cy="800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1379"/>
            <a:ext cx="6773550" cy="753648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99AC2CA-7069-4A8E-9D19-13E7BFB1BE1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7427" y="1"/>
            <a:ext cx="7399510" cy="3671963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29626 w 8640763"/>
              <a:gd name="connsiteY2" fmla="*/ 4359975 h 5221288"/>
              <a:gd name="connsiteX3" fmla="*/ 1443576 w 8640763"/>
              <a:gd name="connsiteY3" fmla="*/ 4369045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  <a:gd name="connsiteX6" fmla="*/ 0 w 8640763"/>
              <a:gd name="connsiteY6" fmla="*/ 0 h 5221288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0 w 8640763"/>
              <a:gd name="connsiteY5" fmla="*/ 5221288 h 5231492"/>
              <a:gd name="connsiteX6" fmla="*/ 0 w 8640763"/>
              <a:gd name="connsiteY6" fmla="*/ 0 h 5231492"/>
              <a:gd name="connsiteX0" fmla="*/ 0 w 8640763"/>
              <a:gd name="connsiteY0" fmla="*/ 0 h 5231492"/>
              <a:gd name="connsiteX1" fmla="*/ 8640763 w 8640763"/>
              <a:gd name="connsiteY1" fmla="*/ 0 h 5231492"/>
              <a:gd name="connsiteX2" fmla="*/ 8629626 w 8640763"/>
              <a:gd name="connsiteY2" fmla="*/ 4359975 h 5231492"/>
              <a:gd name="connsiteX3" fmla="*/ 1443576 w 8640763"/>
              <a:gd name="connsiteY3" fmla="*/ 4369045 h 5231492"/>
              <a:gd name="connsiteX4" fmla="*/ 1439863 w 8640763"/>
              <a:gd name="connsiteY4" fmla="*/ 5231492 h 5231492"/>
              <a:gd name="connsiteX5" fmla="*/ 8353 w 8640763"/>
              <a:gd name="connsiteY5" fmla="*/ 5211085 h 5231492"/>
              <a:gd name="connsiteX6" fmla="*/ 0 w 8640763"/>
              <a:gd name="connsiteY6" fmla="*/ 0 h 5231492"/>
              <a:gd name="connsiteX0" fmla="*/ 0 w 8640763"/>
              <a:gd name="connsiteY0" fmla="*/ 0 h 5240109"/>
              <a:gd name="connsiteX1" fmla="*/ 8640763 w 8640763"/>
              <a:gd name="connsiteY1" fmla="*/ 0 h 5240109"/>
              <a:gd name="connsiteX2" fmla="*/ 8629626 w 8640763"/>
              <a:gd name="connsiteY2" fmla="*/ 4359975 h 5240109"/>
              <a:gd name="connsiteX3" fmla="*/ 1443576 w 8640763"/>
              <a:gd name="connsiteY3" fmla="*/ 4369045 h 5240109"/>
              <a:gd name="connsiteX4" fmla="*/ 1439863 w 8640763"/>
              <a:gd name="connsiteY4" fmla="*/ 5231492 h 5240109"/>
              <a:gd name="connsiteX5" fmla="*/ 8353 w 8640763"/>
              <a:gd name="connsiteY5" fmla="*/ 5240109 h 5240109"/>
              <a:gd name="connsiteX6" fmla="*/ 0 w 8640763"/>
              <a:gd name="connsiteY6" fmla="*/ 0 h 5240109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32853"/>
              <a:gd name="connsiteX1" fmla="*/ 8640763 w 8640763"/>
              <a:gd name="connsiteY1" fmla="*/ 0 h 5232853"/>
              <a:gd name="connsiteX2" fmla="*/ 8629626 w 8640763"/>
              <a:gd name="connsiteY2" fmla="*/ 4359975 h 5232853"/>
              <a:gd name="connsiteX3" fmla="*/ 1443576 w 8640763"/>
              <a:gd name="connsiteY3" fmla="*/ 4369045 h 5232853"/>
              <a:gd name="connsiteX4" fmla="*/ 1439863 w 8640763"/>
              <a:gd name="connsiteY4" fmla="*/ 5231492 h 5232853"/>
              <a:gd name="connsiteX5" fmla="*/ 8353 w 8640763"/>
              <a:gd name="connsiteY5" fmla="*/ 5232853 h 5232853"/>
              <a:gd name="connsiteX6" fmla="*/ 0 w 8640763"/>
              <a:gd name="connsiteY6" fmla="*/ 0 h 5232853"/>
              <a:gd name="connsiteX0" fmla="*/ 0 w 8640763"/>
              <a:gd name="connsiteY0" fmla="*/ 0 h 5249632"/>
              <a:gd name="connsiteX1" fmla="*/ 8640763 w 8640763"/>
              <a:gd name="connsiteY1" fmla="*/ 0 h 5249632"/>
              <a:gd name="connsiteX2" fmla="*/ 8629626 w 8640763"/>
              <a:gd name="connsiteY2" fmla="*/ 4359975 h 5249632"/>
              <a:gd name="connsiteX3" fmla="*/ 1443576 w 8640763"/>
              <a:gd name="connsiteY3" fmla="*/ 4369045 h 5249632"/>
              <a:gd name="connsiteX4" fmla="*/ 1449764 w 8640763"/>
              <a:gd name="connsiteY4" fmla="*/ 5249632 h 5249632"/>
              <a:gd name="connsiteX5" fmla="*/ 8353 w 8640763"/>
              <a:gd name="connsiteY5" fmla="*/ 5232853 h 5249632"/>
              <a:gd name="connsiteX6" fmla="*/ 0 w 8640763"/>
              <a:gd name="connsiteY6" fmla="*/ 0 h 5249632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9764 w 8640763"/>
              <a:gd name="connsiteY4" fmla="*/ 5249632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0 w 8640763"/>
              <a:gd name="connsiteY0" fmla="*/ 0 h 5250993"/>
              <a:gd name="connsiteX1" fmla="*/ 8640763 w 8640763"/>
              <a:gd name="connsiteY1" fmla="*/ 0 h 5250993"/>
              <a:gd name="connsiteX2" fmla="*/ 8629626 w 8640763"/>
              <a:gd name="connsiteY2" fmla="*/ 4359975 h 5250993"/>
              <a:gd name="connsiteX3" fmla="*/ 1443576 w 8640763"/>
              <a:gd name="connsiteY3" fmla="*/ 4369045 h 5250993"/>
              <a:gd name="connsiteX4" fmla="*/ 1443824 w 8640763"/>
              <a:gd name="connsiteY4" fmla="*/ 5242376 h 5250993"/>
              <a:gd name="connsiteX5" fmla="*/ 3404 w 8640763"/>
              <a:gd name="connsiteY5" fmla="*/ 5250993 h 5250993"/>
              <a:gd name="connsiteX6" fmla="*/ 0 w 8640763"/>
              <a:gd name="connsiteY6" fmla="*/ 0 h 5250993"/>
              <a:gd name="connsiteX0" fmla="*/ 8843 w 8649606"/>
              <a:gd name="connsiteY0" fmla="*/ 0 h 5242376"/>
              <a:gd name="connsiteX1" fmla="*/ 8649606 w 8649606"/>
              <a:gd name="connsiteY1" fmla="*/ 0 h 5242376"/>
              <a:gd name="connsiteX2" fmla="*/ 8638469 w 8649606"/>
              <a:gd name="connsiteY2" fmla="*/ 4359975 h 5242376"/>
              <a:gd name="connsiteX3" fmla="*/ 1452419 w 8649606"/>
              <a:gd name="connsiteY3" fmla="*/ 4369045 h 5242376"/>
              <a:gd name="connsiteX4" fmla="*/ 1452667 w 8649606"/>
              <a:gd name="connsiteY4" fmla="*/ 5242376 h 5242376"/>
              <a:gd name="connsiteX5" fmla="*/ 367 w 8649606"/>
              <a:gd name="connsiteY5" fmla="*/ 5236481 h 5242376"/>
              <a:gd name="connsiteX6" fmla="*/ 8843 w 8649606"/>
              <a:gd name="connsiteY6" fmla="*/ 0 h 5242376"/>
              <a:gd name="connsiteX0" fmla="*/ 8843 w 8649606"/>
              <a:gd name="connsiteY0" fmla="*/ 0 h 5250993"/>
              <a:gd name="connsiteX1" fmla="*/ 8649606 w 8649606"/>
              <a:gd name="connsiteY1" fmla="*/ 0 h 5250993"/>
              <a:gd name="connsiteX2" fmla="*/ 8638469 w 8649606"/>
              <a:gd name="connsiteY2" fmla="*/ 4359975 h 5250993"/>
              <a:gd name="connsiteX3" fmla="*/ 1452419 w 8649606"/>
              <a:gd name="connsiteY3" fmla="*/ 4369045 h 5250993"/>
              <a:gd name="connsiteX4" fmla="*/ 1452667 w 8649606"/>
              <a:gd name="connsiteY4" fmla="*/ 5242376 h 5250993"/>
              <a:gd name="connsiteX5" fmla="*/ 367 w 8649606"/>
              <a:gd name="connsiteY5" fmla="*/ 5250993 h 5250993"/>
              <a:gd name="connsiteX6" fmla="*/ 8843 w 8649606"/>
              <a:gd name="connsiteY6" fmla="*/ 0 h 5250993"/>
              <a:gd name="connsiteX0" fmla="*/ 11268 w 8652031"/>
              <a:gd name="connsiteY0" fmla="*/ 0 h 5250993"/>
              <a:gd name="connsiteX1" fmla="*/ 8652031 w 8652031"/>
              <a:gd name="connsiteY1" fmla="*/ 0 h 5250993"/>
              <a:gd name="connsiteX2" fmla="*/ 8640894 w 8652031"/>
              <a:gd name="connsiteY2" fmla="*/ 4359975 h 5250993"/>
              <a:gd name="connsiteX3" fmla="*/ 1454844 w 8652031"/>
              <a:gd name="connsiteY3" fmla="*/ 4369045 h 5250993"/>
              <a:gd name="connsiteX4" fmla="*/ 1455092 w 8652031"/>
              <a:gd name="connsiteY4" fmla="*/ 5242376 h 5250993"/>
              <a:gd name="connsiteX5" fmla="*/ 317 w 8652031"/>
              <a:gd name="connsiteY5" fmla="*/ 5250993 h 5250993"/>
              <a:gd name="connsiteX6" fmla="*/ 11268 w 8652031"/>
              <a:gd name="connsiteY6" fmla="*/ 0 h 5250993"/>
              <a:gd name="connsiteX0" fmla="*/ 11268 w 8652031"/>
              <a:gd name="connsiteY0" fmla="*/ 0 h 5244947"/>
              <a:gd name="connsiteX1" fmla="*/ 8652031 w 8652031"/>
              <a:gd name="connsiteY1" fmla="*/ 0 h 5244947"/>
              <a:gd name="connsiteX2" fmla="*/ 8640894 w 8652031"/>
              <a:gd name="connsiteY2" fmla="*/ 4359975 h 5244947"/>
              <a:gd name="connsiteX3" fmla="*/ 1454844 w 8652031"/>
              <a:gd name="connsiteY3" fmla="*/ 4369045 h 5244947"/>
              <a:gd name="connsiteX4" fmla="*/ 1455092 w 8652031"/>
              <a:gd name="connsiteY4" fmla="*/ 5242376 h 5244947"/>
              <a:gd name="connsiteX5" fmla="*/ 317 w 8652031"/>
              <a:gd name="connsiteY5" fmla="*/ 5244947 h 5244947"/>
              <a:gd name="connsiteX6" fmla="*/ 11268 w 8652031"/>
              <a:gd name="connsiteY6" fmla="*/ 0 h 524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52031" h="5244947">
                <a:moveTo>
                  <a:pt x="11268" y="0"/>
                </a:moveTo>
                <a:lnTo>
                  <a:pt x="8652031" y="0"/>
                </a:lnTo>
                <a:cubicBezTo>
                  <a:pt x="8648319" y="1453325"/>
                  <a:pt x="8644606" y="2906650"/>
                  <a:pt x="8640894" y="4359975"/>
                </a:cubicBezTo>
                <a:lnTo>
                  <a:pt x="1454844" y="4369045"/>
                </a:lnTo>
                <a:cubicBezTo>
                  <a:pt x="1453606" y="4653126"/>
                  <a:pt x="1456330" y="4958295"/>
                  <a:pt x="1455092" y="5242376"/>
                </a:cubicBezTo>
                <a:lnTo>
                  <a:pt x="317" y="5244947"/>
                </a:lnTo>
                <a:cubicBezTo>
                  <a:pt x="-2467" y="3507919"/>
                  <a:pt x="14052" y="1737028"/>
                  <a:pt x="1126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3050061"/>
            <a:ext cx="7035518" cy="12365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3747872"/>
            <a:ext cx="6465290" cy="48006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9997DB1B-7AEA-45AB-A95E-349DEBEE204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83" y="3050061"/>
            <a:ext cx="3387422" cy="62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>
            <a:extLst>
              <a:ext uri="{FF2B5EF4-FFF2-40B4-BE49-F238E27FC236}">
                <a16:creationId xmlns:a16="http://schemas.microsoft.com/office/drawing/2014/main" id="{C0CA1683-BBD7-49B1-A28E-B898DDE62117}"/>
              </a:ext>
            </a:extLst>
          </p:cNvPr>
          <p:cNvSpPr/>
          <p:nvPr userDrawn="1"/>
        </p:nvSpPr>
        <p:spPr>
          <a:xfrm>
            <a:off x="1" y="0"/>
            <a:ext cx="4264484" cy="19687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349596"/>
            <a:ext cx="7389873" cy="29369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088941"/>
            <a:ext cx="6773550" cy="740100"/>
          </a:xfrm>
        </p:spPr>
        <p:txBody>
          <a:bodyPr anchor="t" anchorCtr="0">
            <a:normAutofit/>
          </a:bodyPr>
          <a:lstStyle>
            <a:lvl1pPr algn="l">
              <a:lnSpc>
                <a:spcPts val="2722"/>
              </a:lnSpc>
              <a:defRPr sz="2177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3307899"/>
            <a:ext cx="6773483" cy="734817"/>
          </a:xfrm>
        </p:spPr>
        <p:txBody>
          <a:bodyPr>
            <a:normAutofit/>
          </a:bodyPr>
          <a:lstStyle>
            <a:lvl1pPr marL="0" indent="0" algn="l">
              <a:lnSpc>
                <a:spcPts val="2381"/>
              </a:lnSpc>
              <a:buNone/>
              <a:defRPr sz="1905" b="1">
                <a:solidFill>
                  <a:schemeClr val="tx2"/>
                </a:solidFill>
              </a:defRPr>
            </a:lvl1pPr>
            <a:lvl2pPr marL="342903" indent="0" algn="ctr">
              <a:buNone/>
              <a:defRPr sz="1500"/>
            </a:lvl2pPr>
            <a:lvl3pPr marL="685804" indent="0" algn="ctr">
              <a:buNone/>
              <a:defRPr sz="1350"/>
            </a:lvl3pPr>
            <a:lvl4pPr marL="1028707" indent="0" algn="ctr">
              <a:buNone/>
              <a:defRPr sz="1200"/>
            </a:lvl4pPr>
            <a:lvl5pPr marL="1371609" indent="0" algn="ctr">
              <a:buNone/>
              <a:defRPr sz="1200"/>
            </a:lvl5pPr>
            <a:lvl6pPr marL="1714511" indent="0" algn="ctr">
              <a:buNone/>
              <a:defRPr sz="1200"/>
            </a:lvl6pPr>
            <a:lvl7pPr marL="2057413" indent="0" algn="ctr">
              <a:buNone/>
              <a:defRPr sz="1200"/>
            </a:lvl7pPr>
            <a:lvl8pPr marL="2400316" indent="0" algn="ctr">
              <a:buNone/>
              <a:defRPr sz="1200"/>
            </a:lvl8pPr>
            <a:lvl9pPr marL="2743218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367682"/>
            <a:ext cx="1539287" cy="237532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76" y="824802"/>
            <a:ext cx="342900" cy="3429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924" y="349553"/>
            <a:ext cx="342900" cy="3429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76" y="824802"/>
            <a:ext cx="342900" cy="3429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60" y="344396"/>
            <a:ext cx="342900" cy="3429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9552"/>
            <a:ext cx="342900" cy="3429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79" y="831921"/>
            <a:ext cx="342900" cy="3429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347988"/>
            <a:ext cx="342900" cy="3429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293" y="342342"/>
            <a:ext cx="342900" cy="3429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684" y="339502"/>
            <a:ext cx="342900" cy="3429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398" y="829987"/>
            <a:ext cx="342900" cy="3429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13" y="829009"/>
            <a:ext cx="342900" cy="3429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489" y="829009"/>
            <a:ext cx="342900" cy="342900"/>
          </a:xfrm>
          <a:prstGeom prst="rect">
            <a:avLst/>
          </a:prstGeom>
        </p:spPr>
      </p:pic>
      <p:pic>
        <p:nvPicPr>
          <p:cNvPr id="32" name="Obraz 31">
            <a:extLst>
              <a:ext uri="{FF2B5EF4-FFF2-40B4-BE49-F238E27FC236}">
                <a16:creationId xmlns:a16="http://schemas.microsoft.com/office/drawing/2014/main" id="{A2E34B4B-2F98-4123-BCC4-081E05CD7DB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3" y="1342959"/>
            <a:ext cx="3387422" cy="624285"/>
          </a:xfrm>
          <a:prstGeom prst="rect">
            <a:avLst/>
          </a:prstGeom>
        </p:spPr>
      </p:pic>
      <p:pic>
        <p:nvPicPr>
          <p:cNvPr id="34" name="Obraz 33">
            <a:extLst>
              <a:ext uri="{FF2B5EF4-FFF2-40B4-BE49-F238E27FC236}">
                <a16:creationId xmlns:a16="http://schemas.microsoft.com/office/drawing/2014/main" id="{2B8C7807-531F-4621-B53E-F62BE86700D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3" y="4334772"/>
            <a:ext cx="1402632" cy="821194"/>
          </a:xfrm>
          <a:prstGeom prst="rect">
            <a:avLst/>
          </a:prstGeom>
        </p:spPr>
      </p:pic>
      <p:pic>
        <p:nvPicPr>
          <p:cNvPr id="36" name="Obraz 35">
            <a:extLst>
              <a:ext uri="{FF2B5EF4-FFF2-40B4-BE49-F238E27FC236}">
                <a16:creationId xmlns:a16="http://schemas.microsoft.com/office/drawing/2014/main" id="{B49339D9-C6B3-4A84-9FE3-CB89355BAB4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2"/>
            <a:ext cx="2278263" cy="821194"/>
          </a:xfrm>
          <a:prstGeom prst="rect">
            <a:avLst/>
          </a:prstGeom>
        </p:spPr>
      </p:pic>
      <p:pic>
        <p:nvPicPr>
          <p:cNvPr id="38" name="Obraz 37">
            <a:extLst>
              <a:ext uri="{FF2B5EF4-FFF2-40B4-BE49-F238E27FC236}">
                <a16:creationId xmlns:a16="http://schemas.microsoft.com/office/drawing/2014/main" id="{0E48CF08-3797-41AA-99F6-9E7EFBC357D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3" y="4334316"/>
            <a:ext cx="1937739" cy="8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5DB7025B-8E3D-400F-9C76-C0A26B3011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26" y="9407"/>
            <a:ext cx="5850822" cy="3687291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76475 w 6835775"/>
              <a:gd name="connsiteY3" fmla="*/ 4232329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249635 h 4859338"/>
              <a:gd name="connsiteX3" fmla="*/ 2162707 w 6835775"/>
              <a:gd name="connsiteY3" fmla="*/ 4111191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111191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76475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6438"/>
              <a:gd name="connsiteY0" fmla="*/ 0 h 4859338"/>
              <a:gd name="connsiteX1" fmla="*/ 6835775 w 6836438"/>
              <a:gd name="connsiteY1" fmla="*/ 0 h 4859338"/>
              <a:gd name="connsiteX2" fmla="*/ 6835776 w 6836438"/>
              <a:gd name="connsiteY2" fmla="*/ 4145802 h 4859338"/>
              <a:gd name="connsiteX3" fmla="*/ 2162707 w 6836438"/>
              <a:gd name="connsiteY3" fmla="*/ 4059275 h 4859338"/>
              <a:gd name="connsiteX4" fmla="*/ 2155824 w 6836438"/>
              <a:gd name="connsiteY4" fmla="*/ 4859338 h 4859338"/>
              <a:gd name="connsiteX5" fmla="*/ 0 w 6836438"/>
              <a:gd name="connsiteY5" fmla="*/ 4859338 h 4859338"/>
              <a:gd name="connsiteX6" fmla="*/ 0 w 6836438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76581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2707 w 6835775"/>
              <a:gd name="connsiteY3" fmla="*/ 405927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28892 w 6835775"/>
              <a:gd name="connsiteY2" fmla="*/ 4050623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5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011 w 6835775"/>
              <a:gd name="connsiteY2" fmla="*/ 4119846 h 4859338"/>
              <a:gd name="connsiteX3" fmla="*/ 2168826 w 6835775"/>
              <a:gd name="connsiteY3" fmla="*/ 4120805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168826 w 6835775"/>
              <a:gd name="connsiteY3" fmla="*/ 4120805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58314 w 6835775"/>
              <a:gd name="connsiteY3" fmla="*/ 4130502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35775"/>
              <a:gd name="connsiteY0" fmla="*/ 0 h 4898126"/>
              <a:gd name="connsiteX1" fmla="*/ 6835775 w 6835775"/>
              <a:gd name="connsiteY1" fmla="*/ 0 h 4898126"/>
              <a:gd name="connsiteX2" fmla="*/ 6835011 w 6835775"/>
              <a:gd name="connsiteY2" fmla="*/ 4119846 h 4898126"/>
              <a:gd name="connsiteX3" fmla="*/ 2265198 w 6835775"/>
              <a:gd name="connsiteY3" fmla="*/ 4072319 h 4898126"/>
              <a:gd name="connsiteX4" fmla="*/ 2259079 w 6835775"/>
              <a:gd name="connsiteY4" fmla="*/ 4898126 h 4898126"/>
              <a:gd name="connsiteX5" fmla="*/ 0 w 6835775"/>
              <a:gd name="connsiteY5" fmla="*/ 4859338 h 4898126"/>
              <a:gd name="connsiteX6" fmla="*/ 0 w 6835775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65198 w 6842219"/>
              <a:gd name="connsiteY3" fmla="*/ 4072319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61663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51966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58314 w 6842219"/>
              <a:gd name="connsiteY3" fmla="*/ 4023835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42219"/>
              <a:gd name="connsiteY0" fmla="*/ 0 h 4898126"/>
              <a:gd name="connsiteX1" fmla="*/ 6835775 w 6842219"/>
              <a:gd name="connsiteY1" fmla="*/ 0 h 4898126"/>
              <a:gd name="connsiteX2" fmla="*/ 6841895 w 6842219"/>
              <a:gd name="connsiteY2" fmla="*/ 4013178 h 4898126"/>
              <a:gd name="connsiteX3" fmla="*/ 2244548 w 6842219"/>
              <a:gd name="connsiteY3" fmla="*/ 4082018 h 4898126"/>
              <a:gd name="connsiteX4" fmla="*/ 2259079 w 6842219"/>
              <a:gd name="connsiteY4" fmla="*/ 4898126 h 4898126"/>
              <a:gd name="connsiteX5" fmla="*/ 0 w 6842219"/>
              <a:gd name="connsiteY5" fmla="*/ 4859338 h 4898126"/>
              <a:gd name="connsiteX6" fmla="*/ 0 w 6842219"/>
              <a:gd name="connsiteY6" fmla="*/ 0 h 4898126"/>
              <a:gd name="connsiteX0" fmla="*/ 0 w 6869529"/>
              <a:gd name="connsiteY0" fmla="*/ 0 h 4898126"/>
              <a:gd name="connsiteX1" fmla="*/ 6835775 w 6869529"/>
              <a:gd name="connsiteY1" fmla="*/ 0 h 4898126"/>
              <a:gd name="connsiteX2" fmla="*/ 6869430 w 6869529"/>
              <a:gd name="connsiteY2" fmla="*/ 4090754 h 4898126"/>
              <a:gd name="connsiteX3" fmla="*/ 2244548 w 6869529"/>
              <a:gd name="connsiteY3" fmla="*/ 4082018 h 4898126"/>
              <a:gd name="connsiteX4" fmla="*/ 2259079 w 6869529"/>
              <a:gd name="connsiteY4" fmla="*/ 4898126 h 4898126"/>
              <a:gd name="connsiteX5" fmla="*/ 0 w 6869529"/>
              <a:gd name="connsiteY5" fmla="*/ 4859338 h 4898126"/>
              <a:gd name="connsiteX6" fmla="*/ 0 w 6869529"/>
              <a:gd name="connsiteY6" fmla="*/ 0 h 4898126"/>
              <a:gd name="connsiteX0" fmla="*/ 0 w 6869529"/>
              <a:gd name="connsiteY0" fmla="*/ 0 h 4907822"/>
              <a:gd name="connsiteX1" fmla="*/ 6835775 w 6869529"/>
              <a:gd name="connsiteY1" fmla="*/ 0 h 4907822"/>
              <a:gd name="connsiteX2" fmla="*/ 6869430 w 6869529"/>
              <a:gd name="connsiteY2" fmla="*/ 4090754 h 4907822"/>
              <a:gd name="connsiteX3" fmla="*/ 2244548 w 6869529"/>
              <a:gd name="connsiteY3" fmla="*/ 4082018 h 4907822"/>
              <a:gd name="connsiteX4" fmla="*/ 2245312 w 6869529"/>
              <a:gd name="connsiteY4" fmla="*/ 4907822 h 4907822"/>
              <a:gd name="connsiteX5" fmla="*/ 0 w 6869529"/>
              <a:gd name="connsiteY5" fmla="*/ 4859338 h 4907822"/>
              <a:gd name="connsiteX6" fmla="*/ 0 w 6869529"/>
              <a:gd name="connsiteY6" fmla="*/ 0 h 4907822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917518"/>
              <a:gd name="connsiteX1" fmla="*/ 6835775 w 6869529"/>
              <a:gd name="connsiteY1" fmla="*/ 0 h 4917518"/>
              <a:gd name="connsiteX2" fmla="*/ 6869430 w 6869529"/>
              <a:gd name="connsiteY2" fmla="*/ 4090754 h 4917518"/>
              <a:gd name="connsiteX3" fmla="*/ 2244548 w 6869529"/>
              <a:gd name="connsiteY3" fmla="*/ 4082018 h 4917518"/>
              <a:gd name="connsiteX4" fmla="*/ 2245312 w 6869529"/>
              <a:gd name="connsiteY4" fmla="*/ 4917518 h 4917518"/>
              <a:gd name="connsiteX5" fmla="*/ 0 w 6869529"/>
              <a:gd name="connsiteY5" fmla="*/ 4859338 h 4917518"/>
              <a:gd name="connsiteX6" fmla="*/ 0 w 6869529"/>
              <a:gd name="connsiteY6" fmla="*/ 0 h 4917518"/>
              <a:gd name="connsiteX0" fmla="*/ 0 w 6869529"/>
              <a:gd name="connsiteY0" fmla="*/ 0 h 4883040"/>
              <a:gd name="connsiteX1" fmla="*/ 6835775 w 6869529"/>
              <a:gd name="connsiteY1" fmla="*/ 0 h 4883040"/>
              <a:gd name="connsiteX2" fmla="*/ 6869430 w 6869529"/>
              <a:gd name="connsiteY2" fmla="*/ 4090754 h 4883040"/>
              <a:gd name="connsiteX3" fmla="*/ 2244548 w 6869529"/>
              <a:gd name="connsiteY3" fmla="*/ 4082018 h 4883040"/>
              <a:gd name="connsiteX4" fmla="*/ 2245312 w 6869529"/>
              <a:gd name="connsiteY4" fmla="*/ 4883040 h 4883040"/>
              <a:gd name="connsiteX5" fmla="*/ 0 w 6869529"/>
              <a:gd name="connsiteY5" fmla="*/ 4859338 h 4883040"/>
              <a:gd name="connsiteX6" fmla="*/ 0 w 6869529"/>
              <a:gd name="connsiteY6" fmla="*/ 0 h 4883040"/>
              <a:gd name="connsiteX0" fmla="*/ 0 w 6869529"/>
              <a:gd name="connsiteY0" fmla="*/ 0 h 4871547"/>
              <a:gd name="connsiteX1" fmla="*/ 6835775 w 6869529"/>
              <a:gd name="connsiteY1" fmla="*/ 0 h 4871547"/>
              <a:gd name="connsiteX2" fmla="*/ 6869430 w 6869529"/>
              <a:gd name="connsiteY2" fmla="*/ 4090754 h 4871547"/>
              <a:gd name="connsiteX3" fmla="*/ 2244548 w 6869529"/>
              <a:gd name="connsiteY3" fmla="*/ 4082018 h 4871547"/>
              <a:gd name="connsiteX4" fmla="*/ 2245312 w 6869529"/>
              <a:gd name="connsiteY4" fmla="*/ 4871547 h 4871547"/>
              <a:gd name="connsiteX5" fmla="*/ 0 w 6869529"/>
              <a:gd name="connsiteY5" fmla="*/ 4859338 h 4871547"/>
              <a:gd name="connsiteX6" fmla="*/ 0 w 6869529"/>
              <a:gd name="connsiteY6" fmla="*/ 0 h 4871547"/>
              <a:gd name="connsiteX0" fmla="*/ 0 w 6869529"/>
              <a:gd name="connsiteY0" fmla="*/ 0 h 4859338"/>
              <a:gd name="connsiteX1" fmla="*/ 6835775 w 6869529"/>
              <a:gd name="connsiteY1" fmla="*/ 0 h 4859338"/>
              <a:gd name="connsiteX2" fmla="*/ 6869430 w 6869529"/>
              <a:gd name="connsiteY2" fmla="*/ 4090754 h 4859338"/>
              <a:gd name="connsiteX3" fmla="*/ 2244548 w 6869529"/>
              <a:gd name="connsiteY3" fmla="*/ 4082018 h 4859338"/>
              <a:gd name="connsiteX4" fmla="*/ 2241233 w 6869529"/>
              <a:gd name="connsiteY4" fmla="*/ 4842815 h 4859338"/>
              <a:gd name="connsiteX5" fmla="*/ 0 w 6869529"/>
              <a:gd name="connsiteY5" fmla="*/ 4859338 h 4859338"/>
              <a:gd name="connsiteX6" fmla="*/ 0 w 6869529"/>
              <a:gd name="connsiteY6" fmla="*/ 0 h 4859338"/>
              <a:gd name="connsiteX0" fmla="*/ 0 w 6869529"/>
              <a:gd name="connsiteY0" fmla="*/ 0 h 4877294"/>
              <a:gd name="connsiteX1" fmla="*/ 6835775 w 6869529"/>
              <a:gd name="connsiteY1" fmla="*/ 0 h 4877294"/>
              <a:gd name="connsiteX2" fmla="*/ 6869430 w 6869529"/>
              <a:gd name="connsiteY2" fmla="*/ 4090754 h 4877294"/>
              <a:gd name="connsiteX3" fmla="*/ 2244548 w 6869529"/>
              <a:gd name="connsiteY3" fmla="*/ 4082018 h 4877294"/>
              <a:gd name="connsiteX4" fmla="*/ 2237154 w 6869529"/>
              <a:gd name="connsiteY4" fmla="*/ 4877294 h 4877294"/>
              <a:gd name="connsiteX5" fmla="*/ 0 w 6869529"/>
              <a:gd name="connsiteY5" fmla="*/ 4859338 h 4877294"/>
              <a:gd name="connsiteX6" fmla="*/ 0 w 6869529"/>
              <a:gd name="connsiteY6" fmla="*/ 0 h 4877294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44548 w 6869529"/>
              <a:gd name="connsiteY3" fmla="*/ 4082018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56786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93510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0865 w 6869529"/>
              <a:gd name="connsiteY3" fmla="*/ 4087764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29"/>
              <a:gd name="connsiteY0" fmla="*/ 0 h 4860055"/>
              <a:gd name="connsiteX1" fmla="*/ 6835775 w 6869529"/>
              <a:gd name="connsiteY1" fmla="*/ 0 h 4860055"/>
              <a:gd name="connsiteX2" fmla="*/ 6869430 w 6869529"/>
              <a:gd name="connsiteY2" fmla="*/ 4090754 h 4860055"/>
              <a:gd name="connsiteX3" fmla="*/ 2264944 w 6869529"/>
              <a:gd name="connsiteY3" fmla="*/ 4030301 h 4860055"/>
              <a:gd name="connsiteX4" fmla="*/ 2261629 w 6869529"/>
              <a:gd name="connsiteY4" fmla="*/ 4860055 h 4860055"/>
              <a:gd name="connsiteX5" fmla="*/ 0 w 6869529"/>
              <a:gd name="connsiteY5" fmla="*/ 4859338 h 4860055"/>
              <a:gd name="connsiteX6" fmla="*/ 0 w 6869529"/>
              <a:gd name="connsiteY6" fmla="*/ 0 h 4860055"/>
              <a:gd name="connsiteX0" fmla="*/ 0 w 6869530"/>
              <a:gd name="connsiteY0" fmla="*/ 0 h 4860055"/>
              <a:gd name="connsiteX1" fmla="*/ 6835775 w 6869530"/>
              <a:gd name="connsiteY1" fmla="*/ 0 h 4860055"/>
              <a:gd name="connsiteX2" fmla="*/ 6869431 w 6869530"/>
              <a:gd name="connsiteY2" fmla="*/ 4073515 h 4860055"/>
              <a:gd name="connsiteX3" fmla="*/ 2264944 w 6869530"/>
              <a:gd name="connsiteY3" fmla="*/ 4030301 h 4860055"/>
              <a:gd name="connsiteX4" fmla="*/ 2261629 w 6869530"/>
              <a:gd name="connsiteY4" fmla="*/ 4860055 h 4860055"/>
              <a:gd name="connsiteX5" fmla="*/ 0 w 6869530"/>
              <a:gd name="connsiteY5" fmla="*/ 4859338 h 4860055"/>
              <a:gd name="connsiteX6" fmla="*/ 0 w 6869530"/>
              <a:gd name="connsiteY6" fmla="*/ 0 h 4860055"/>
              <a:gd name="connsiteX0" fmla="*/ 0 w 6873601"/>
              <a:gd name="connsiteY0" fmla="*/ 0 h 4860055"/>
              <a:gd name="connsiteX1" fmla="*/ 6835775 w 6873601"/>
              <a:gd name="connsiteY1" fmla="*/ 0 h 4860055"/>
              <a:gd name="connsiteX2" fmla="*/ 6873511 w 6873601"/>
              <a:gd name="connsiteY2" fmla="*/ 4062022 h 4860055"/>
              <a:gd name="connsiteX3" fmla="*/ 2264944 w 6873601"/>
              <a:gd name="connsiteY3" fmla="*/ 4030301 h 4860055"/>
              <a:gd name="connsiteX4" fmla="*/ 2261629 w 6873601"/>
              <a:gd name="connsiteY4" fmla="*/ 4860055 h 4860055"/>
              <a:gd name="connsiteX5" fmla="*/ 0 w 6873601"/>
              <a:gd name="connsiteY5" fmla="*/ 4859338 h 4860055"/>
              <a:gd name="connsiteX6" fmla="*/ 0 w 6873601"/>
              <a:gd name="connsiteY6" fmla="*/ 0 h 4860055"/>
              <a:gd name="connsiteX0" fmla="*/ 0 w 6877673"/>
              <a:gd name="connsiteY0" fmla="*/ 0 h 4860055"/>
              <a:gd name="connsiteX1" fmla="*/ 6835775 w 6877673"/>
              <a:gd name="connsiteY1" fmla="*/ 0 h 4860055"/>
              <a:gd name="connsiteX2" fmla="*/ 6877591 w 6877673"/>
              <a:gd name="connsiteY2" fmla="*/ 4085007 h 4860055"/>
              <a:gd name="connsiteX3" fmla="*/ 2264944 w 6877673"/>
              <a:gd name="connsiteY3" fmla="*/ 4030301 h 4860055"/>
              <a:gd name="connsiteX4" fmla="*/ 2261629 w 6877673"/>
              <a:gd name="connsiteY4" fmla="*/ 4860055 h 4860055"/>
              <a:gd name="connsiteX5" fmla="*/ 0 w 6877673"/>
              <a:gd name="connsiteY5" fmla="*/ 4859338 h 4860055"/>
              <a:gd name="connsiteX6" fmla="*/ 0 w 6877673"/>
              <a:gd name="connsiteY6" fmla="*/ 0 h 4860055"/>
              <a:gd name="connsiteX0" fmla="*/ 0 w 6881745"/>
              <a:gd name="connsiteY0" fmla="*/ 0 h 4860055"/>
              <a:gd name="connsiteX1" fmla="*/ 6835775 w 6881745"/>
              <a:gd name="connsiteY1" fmla="*/ 0 h 4860055"/>
              <a:gd name="connsiteX2" fmla="*/ 6881670 w 6881745"/>
              <a:gd name="connsiteY2" fmla="*/ 4079260 h 4860055"/>
              <a:gd name="connsiteX3" fmla="*/ 2264944 w 6881745"/>
              <a:gd name="connsiteY3" fmla="*/ 4030301 h 4860055"/>
              <a:gd name="connsiteX4" fmla="*/ 2261629 w 6881745"/>
              <a:gd name="connsiteY4" fmla="*/ 4860055 h 4860055"/>
              <a:gd name="connsiteX5" fmla="*/ 0 w 6881745"/>
              <a:gd name="connsiteY5" fmla="*/ 4859338 h 4860055"/>
              <a:gd name="connsiteX6" fmla="*/ 0 w 6881745"/>
              <a:gd name="connsiteY6" fmla="*/ 0 h 4860055"/>
              <a:gd name="connsiteX0" fmla="*/ 0 w 6869531"/>
              <a:gd name="connsiteY0" fmla="*/ 0 h 4860055"/>
              <a:gd name="connsiteX1" fmla="*/ 6835775 w 6869531"/>
              <a:gd name="connsiteY1" fmla="*/ 0 h 4860055"/>
              <a:gd name="connsiteX2" fmla="*/ 6869432 w 6869531"/>
              <a:gd name="connsiteY2" fmla="*/ 4050527 h 4860055"/>
              <a:gd name="connsiteX3" fmla="*/ 2264944 w 6869531"/>
              <a:gd name="connsiteY3" fmla="*/ 4030301 h 4860055"/>
              <a:gd name="connsiteX4" fmla="*/ 2261629 w 6869531"/>
              <a:gd name="connsiteY4" fmla="*/ 4860055 h 4860055"/>
              <a:gd name="connsiteX5" fmla="*/ 0 w 6869531"/>
              <a:gd name="connsiteY5" fmla="*/ 4859338 h 4860055"/>
              <a:gd name="connsiteX6" fmla="*/ 0 w 6869531"/>
              <a:gd name="connsiteY6" fmla="*/ 0 h 4860055"/>
              <a:gd name="connsiteX0" fmla="*/ 0 w 6855816"/>
              <a:gd name="connsiteY0" fmla="*/ 0 h 4860055"/>
              <a:gd name="connsiteX1" fmla="*/ 6835775 w 6855816"/>
              <a:gd name="connsiteY1" fmla="*/ 0 h 4860055"/>
              <a:gd name="connsiteX2" fmla="*/ 6855665 w 6855816"/>
              <a:gd name="connsiteY2" fmla="*/ 4089315 h 4860055"/>
              <a:gd name="connsiteX3" fmla="*/ 2264944 w 6855816"/>
              <a:gd name="connsiteY3" fmla="*/ 4030301 h 4860055"/>
              <a:gd name="connsiteX4" fmla="*/ 2261629 w 6855816"/>
              <a:gd name="connsiteY4" fmla="*/ 4860055 h 4860055"/>
              <a:gd name="connsiteX5" fmla="*/ 0 w 6855816"/>
              <a:gd name="connsiteY5" fmla="*/ 4859338 h 4860055"/>
              <a:gd name="connsiteX6" fmla="*/ 0 w 6855816"/>
              <a:gd name="connsiteY6" fmla="*/ 0 h 4860055"/>
              <a:gd name="connsiteX0" fmla="*/ 0 w 6855817"/>
              <a:gd name="connsiteY0" fmla="*/ 0 h 4860055"/>
              <a:gd name="connsiteX1" fmla="*/ 6835775 w 6855817"/>
              <a:gd name="connsiteY1" fmla="*/ 0 h 4860055"/>
              <a:gd name="connsiteX2" fmla="*/ 6855666 w 6855817"/>
              <a:gd name="connsiteY2" fmla="*/ 4079618 h 4860055"/>
              <a:gd name="connsiteX3" fmla="*/ 2264944 w 6855817"/>
              <a:gd name="connsiteY3" fmla="*/ 4030301 h 4860055"/>
              <a:gd name="connsiteX4" fmla="*/ 2261629 w 6855817"/>
              <a:gd name="connsiteY4" fmla="*/ 4860055 h 4860055"/>
              <a:gd name="connsiteX5" fmla="*/ 0 w 6855817"/>
              <a:gd name="connsiteY5" fmla="*/ 4859338 h 4860055"/>
              <a:gd name="connsiteX6" fmla="*/ 0 w 6855817"/>
              <a:gd name="connsiteY6" fmla="*/ 0 h 4860055"/>
              <a:gd name="connsiteX0" fmla="*/ 0 w 6883275"/>
              <a:gd name="connsiteY0" fmla="*/ 0 h 4860055"/>
              <a:gd name="connsiteX1" fmla="*/ 6835775 w 6883275"/>
              <a:gd name="connsiteY1" fmla="*/ 0 h 4860055"/>
              <a:gd name="connsiteX2" fmla="*/ 6883202 w 6883275"/>
              <a:gd name="connsiteY2" fmla="*/ 4050527 h 4860055"/>
              <a:gd name="connsiteX3" fmla="*/ 2264944 w 6883275"/>
              <a:gd name="connsiteY3" fmla="*/ 4030301 h 4860055"/>
              <a:gd name="connsiteX4" fmla="*/ 2261629 w 6883275"/>
              <a:gd name="connsiteY4" fmla="*/ 4860055 h 4860055"/>
              <a:gd name="connsiteX5" fmla="*/ 0 w 6883275"/>
              <a:gd name="connsiteY5" fmla="*/ 4859338 h 4860055"/>
              <a:gd name="connsiteX6" fmla="*/ 0 w 6883275"/>
              <a:gd name="connsiteY6" fmla="*/ 0 h 4860055"/>
              <a:gd name="connsiteX0" fmla="*/ 0 w 6848989"/>
              <a:gd name="connsiteY0" fmla="*/ 0 h 4860055"/>
              <a:gd name="connsiteX1" fmla="*/ 6835775 w 6848989"/>
              <a:gd name="connsiteY1" fmla="*/ 0 h 4860055"/>
              <a:gd name="connsiteX2" fmla="*/ 6848783 w 6848989"/>
              <a:gd name="connsiteY2" fmla="*/ 4069921 h 4860055"/>
              <a:gd name="connsiteX3" fmla="*/ 2264944 w 6848989"/>
              <a:gd name="connsiteY3" fmla="*/ 4030301 h 4860055"/>
              <a:gd name="connsiteX4" fmla="*/ 2261629 w 6848989"/>
              <a:gd name="connsiteY4" fmla="*/ 4860055 h 4860055"/>
              <a:gd name="connsiteX5" fmla="*/ 0 w 6848989"/>
              <a:gd name="connsiteY5" fmla="*/ 4859338 h 4860055"/>
              <a:gd name="connsiteX6" fmla="*/ 0 w 6848989"/>
              <a:gd name="connsiteY6" fmla="*/ 0 h 4860055"/>
              <a:gd name="connsiteX0" fmla="*/ 0 w 6855818"/>
              <a:gd name="connsiteY0" fmla="*/ 0 h 4860055"/>
              <a:gd name="connsiteX1" fmla="*/ 6835775 w 6855818"/>
              <a:gd name="connsiteY1" fmla="*/ 0 h 4860055"/>
              <a:gd name="connsiteX2" fmla="*/ 6855667 w 6855818"/>
              <a:gd name="connsiteY2" fmla="*/ 4040830 h 4860055"/>
              <a:gd name="connsiteX3" fmla="*/ 2264944 w 6855818"/>
              <a:gd name="connsiteY3" fmla="*/ 4030301 h 4860055"/>
              <a:gd name="connsiteX4" fmla="*/ 2261629 w 6855818"/>
              <a:gd name="connsiteY4" fmla="*/ 4860055 h 4860055"/>
              <a:gd name="connsiteX5" fmla="*/ 0 w 6855818"/>
              <a:gd name="connsiteY5" fmla="*/ 4859338 h 4860055"/>
              <a:gd name="connsiteX6" fmla="*/ 0 w 6855818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261629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264944 w 6842225"/>
              <a:gd name="connsiteY3" fmla="*/ 4030301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40666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09814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13131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0015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31133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42225"/>
              <a:gd name="connsiteY0" fmla="*/ 0 h 4860055"/>
              <a:gd name="connsiteX1" fmla="*/ 6835775 w 6842225"/>
              <a:gd name="connsiteY1" fmla="*/ 0 h 4860055"/>
              <a:gd name="connsiteX2" fmla="*/ 6841901 w 6842225"/>
              <a:gd name="connsiteY2" fmla="*/ 4047874 h 4860055"/>
              <a:gd name="connsiteX3" fmla="*/ 2326134 w 6842225"/>
              <a:gd name="connsiteY3" fmla="*/ 4049279 h 4860055"/>
              <a:gd name="connsiteX4" fmla="*/ 2323582 w 6842225"/>
              <a:gd name="connsiteY4" fmla="*/ 4860055 h 4860055"/>
              <a:gd name="connsiteX5" fmla="*/ 0 w 6842225"/>
              <a:gd name="connsiteY5" fmla="*/ 4859338 h 4860055"/>
              <a:gd name="connsiteX6" fmla="*/ 0 w 6842225"/>
              <a:gd name="connsiteY6" fmla="*/ 0 h 4860055"/>
              <a:gd name="connsiteX0" fmla="*/ 0 w 6835775"/>
              <a:gd name="connsiteY0" fmla="*/ 0 h 4860055"/>
              <a:gd name="connsiteX1" fmla="*/ 6835775 w 6835775"/>
              <a:gd name="connsiteY1" fmla="*/ 0 h 4860055"/>
              <a:gd name="connsiteX2" fmla="*/ 5663990 w 6835775"/>
              <a:gd name="connsiteY2" fmla="*/ 4085937 h 4860055"/>
              <a:gd name="connsiteX3" fmla="*/ 2326134 w 6835775"/>
              <a:gd name="connsiteY3" fmla="*/ 4049279 h 4860055"/>
              <a:gd name="connsiteX4" fmla="*/ 2323582 w 6835775"/>
              <a:gd name="connsiteY4" fmla="*/ 4860055 h 4860055"/>
              <a:gd name="connsiteX5" fmla="*/ 0 w 6835775"/>
              <a:gd name="connsiteY5" fmla="*/ 4859338 h 4860055"/>
              <a:gd name="connsiteX6" fmla="*/ 0 w 6835775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694962"/>
              <a:gd name="connsiteY0" fmla="*/ 0 h 4860055"/>
              <a:gd name="connsiteX1" fmla="*/ 5694962 w 5694962"/>
              <a:gd name="connsiteY1" fmla="*/ 0 h 4860055"/>
              <a:gd name="connsiteX2" fmla="*/ 5663990 w 5694962"/>
              <a:gd name="connsiteY2" fmla="*/ 4085937 h 4860055"/>
              <a:gd name="connsiteX3" fmla="*/ 2326134 w 5694962"/>
              <a:gd name="connsiteY3" fmla="*/ 4049279 h 4860055"/>
              <a:gd name="connsiteX4" fmla="*/ 2323582 w 5694962"/>
              <a:gd name="connsiteY4" fmla="*/ 4860055 h 4860055"/>
              <a:gd name="connsiteX5" fmla="*/ 0 w 5694962"/>
              <a:gd name="connsiteY5" fmla="*/ 4859338 h 4860055"/>
              <a:gd name="connsiteX6" fmla="*/ 0 w 5694962"/>
              <a:gd name="connsiteY6" fmla="*/ 0 h 4860055"/>
              <a:gd name="connsiteX0" fmla="*/ 0 w 5722787"/>
              <a:gd name="connsiteY0" fmla="*/ 0 h 4860055"/>
              <a:gd name="connsiteX1" fmla="*/ 5722787 w 5722787"/>
              <a:gd name="connsiteY1" fmla="*/ 0 h 4860055"/>
              <a:gd name="connsiteX2" fmla="*/ 5663990 w 5722787"/>
              <a:gd name="connsiteY2" fmla="*/ 4085937 h 4860055"/>
              <a:gd name="connsiteX3" fmla="*/ 2326134 w 5722787"/>
              <a:gd name="connsiteY3" fmla="*/ 4049279 h 4860055"/>
              <a:gd name="connsiteX4" fmla="*/ 2323582 w 5722787"/>
              <a:gd name="connsiteY4" fmla="*/ 4860055 h 4860055"/>
              <a:gd name="connsiteX5" fmla="*/ 0 w 5722787"/>
              <a:gd name="connsiteY5" fmla="*/ 4859338 h 4860055"/>
              <a:gd name="connsiteX6" fmla="*/ 0 w 5722787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63990 w 5667138"/>
              <a:gd name="connsiteY2" fmla="*/ 4085937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67138"/>
              <a:gd name="connsiteY0" fmla="*/ 0 h 4860055"/>
              <a:gd name="connsiteX1" fmla="*/ 5667138 w 5667138"/>
              <a:gd name="connsiteY1" fmla="*/ 0 h 4860055"/>
              <a:gd name="connsiteX2" fmla="*/ 5626890 w 5667138"/>
              <a:gd name="connsiteY2" fmla="*/ 4073249 h 4860055"/>
              <a:gd name="connsiteX3" fmla="*/ 2326134 w 5667138"/>
              <a:gd name="connsiteY3" fmla="*/ 4049279 h 4860055"/>
              <a:gd name="connsiteX4" fmla="*/ 2323582 w 5667138"/>
              <a:gd name="connsiteY4" fmla="*/ 4860055 h 4860055"/>
              <a:gd name="connsiteX5" fmla="*/ 0 w 5667138"/>
              <a:gd name="connsiteY5" fmla="*/ 4859338 h 4860055"/>
              <a:gd name="connsiteX6" fmla="*/ 0 w 5667138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39314"/>
              <a:gd name="connsiteY0" fmla="*/ 0 h 4860055"/>
              <a:gd name="connsiteX1" fmla="*/ 5639314 w 5639314"/>
              <a:gd name="connsiteY1" fmla="*/ 0 h 4860055"/>
              <a:gd name="connsiteX2" fmla="*/ 5626890 w 5639314"/>
              <a:gd name="connsiteY2" fmla="*/ 4073249 h 4860055"/>
              <a:gd name="connsiteX3" fmla="*/ 2326134 w 5639314"/>
              <a:gd name="connsiteY3" fmla="*/ 4049279 h 4860055"/>
              <a:gd name="connsiteX4" fmla="*/ 2323582 w 5639314"/>
              <a:gd name="connsiteY4" fmla="*/ 4860055 h 4860055"/>
              <a:gd name="connsiteX5" fmla="*/ 0 w 5639314"/>
              <a:gd name="connsiteY5" fmla="*/ 4859338 h 4860055"/>
              <a:gd name="connsiteX6" fmla="*/ 0 w 56393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73249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26134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27214"/>
              <a:gd name="connsiteY0" fmla="*/ 0 h 4860055"/>
              <a:gd name="connsiteX1" fmla="*/ 5620764 w 5627214"/>
              <a:gd name="connsiteY1" fmla="*/ 0 h 4860055"/>
              <a:gd name="connsiteX2" fmla="*/ 5626890 w 5627214"/>
              <a:gd name="connsiteY2" fmla="*/ 4039768 h 4860055"/>
              <a:gd name="connsiteX3" fmla="*/ 2332253 w 5627214"/>
              <a:gd name="connsiteY3" fmla="*/ 4049279 h 4860055"/>
              <a:gd name="connsiteX4" fmla="*/ 2323582 w 5627214"/>
              <a:gd name="connsiteY4" fmla="*/ 4860055 h 4860055"/>
              <a:gd name="connsiteX5" fmla="*/ 0 w 5627214"/>
              <a:gd name="connsiteY5" fmla="*/ 4859338 h 4860055"/>
              <a:gd name="connsiteX6" fmla="*/ 0 w 5627214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32253 w 5639289"/>
              <a:gd name="connsiteY3" fmla="*/ 4049279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39289"/>
              <a:gd name="connsiteY0" fmla="*/ 0 h 4860055"/>
              <a:gd name="connsiteX1" fmla="*/ 5620764 w 5639289"/>
              <a:gd name="connsiteY1" fmla="*/ 0 h 4860055"/>
              <a:gd name="connsiteX2" fmla="*/ 5639128 w 5639289"/>
              <a:gd name="connsiteY2" fmla="*/ 4056509 h 4860055"/>
              <a:gd name="connsiteX3" fmla="*/ 2326134 w 5639289"/>
              <a:gd name="connsiteY3" fmla="*/ 4032538 h 4860055"/>
              <a:gd name="connsiteX4" fmla="*/ 2323582 w 5639289"/>
              <a:gd name="connsiteY4" fmla="*/ 4860055 h 4860055"/>
              <a:gd name="connsiteX5" fmla="*/ 0 w 5639289"/>
              <a:gd name="connsiteY5" fmla="*/ 4859338 h 4860055"/>
              <a:gd name="connsiteX6" fmla="*/ 0 w 5639289"/>
              <a:gd name="connsiteY6" fmla="*/ 0 h 4860055"/>
              <a:gd name="connsiteX0" fmla="*/ 0 w 5651473"/>
              <a:gd name="connsiteY0" fmla="*/ 0 h 4860055"/>
              <a:gd name="connsiteX1" fmla="*/ 5620764 w 5651473"/>
              <a:gd name="connsiteY1" fmla="*/ 0 h 4860055"/>
              <a:gd name="connsiteX2" fmla="*/ 5651366 w 5651473"/>
              <a:gd name="connsiteY2" fmla="*/ 4048139 h 4860055"/>
              <a:gd name="connsiteX3" fmla="*/ 2326134 w 5651473"/>
              <a:gd name="connsiteY3" fmla="*/ 4032538 h 4860055"/>
              <a:gd name="connsiteX4" fmla="*/ 2323582 w 5651473"/>
              <a:gd name="connsiteY4" fmla="*/ 4860055 h 4860055"/>
              <a:gd name="connsiteX5" fmla="*/ 0 w 5651473"/>
              <a:gd name="connsiteY5" fmla="*/ 4859338 h 4860055"/>
              <a:gd name="connsiteX6" fmla="*/ 0 w 5651473"/>
              <a:gd name="connsiteY6" fmla="*/ 0 h 4860055"/>
              <a:gd name="connsiteX0" fmla="*/ 0 w 5627215"/>
              <a:gd name="connsiteY0" fmla="*/ 0 h 4860055"/>
              <a:gd name="connsiteX1" fmla="*/ 5620764 w 5627215"/>
              <a:gd name="connsiteY1" fmla="*/ 0 h 4860055"/>
              <a:gd name="connsiteX2" fmla="*/ 5626891 w 5627215"/>
              <a:gd name="connsiteY2" fmla="*/ 4048139 h 4860055"/>
              <a:gd name="connsiteX3" fmla="*/ 2326134 w 5627215"/>
              <a:gd name="connsiteY3" fmla="*/ 4032538 h 4860055"/>
              <a:gd name="connsiteX4" fmla="*/ 2323582 w 5627215"/>
              <a:gd name="connsiteY4" fmla="*/ 4860055 h 4860055"/>
              <a:gd name="connsiteX5" fmla="*/ 0 w 5627215"/>
              <a:gd name="connsiteY5" fmla="*/ 4859338 h 4860055"/>
              <a:gd name="connsiteX6" fmla="*/ 0 w 5627215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4 w 5627552"/>
              <a:gd name="connsiteY3" fmla="*/ 4032538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33018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27552"/>
              <a:gd name="connsiteY0" fmla="*/ 0 h 4860055"/>
              <a:gd name="connsiteX1" fmla="*/ 5626884 w 5627552"/>
              <a:gd name="connsiteY1" fmla="*/ 16741 h 4860055"/>
              <a:gd name="connsiteX2" fmla="*/ 5626891 w 5627552"/>
              <a:gd name="connsiteY2" fmla="*/ 4048139 h 4860055"/>
              <a:gd name="connsiteX3" fmla="*/ 2326135 w 5627552"/>
              <a:gd name="connsiteY3" fmla="*/ 4041955 h 4860055"/>
              <a:gd name="connsiteX4" fmla="*/ 2323582 w 5627552"/>
              <a:gd name="connsiteY4" fmla="*/ 4860055 h 4860055"/>
              <a:gd name="connsiteX5" fmla="*/ 0 w 5627552"/>
              <a:gd name="connsiteY5" fmla="*/ 4859338 h 4860055"/>
              <a:gd name="connsiteX6" fmla="*/ 0 w 5627552"/>
              <a:gd name="connsiteY6" fmla="*/ 0 h 4860055"/>
              <a:gd name="connsiteX0" fmla="*/ 0 w 5634079"/>
              <a:gd name="connsiteY0" fmla="*/ 0 h 4860055"/>
              <a:gd name="connsiteX1" fmla="*/ 5626884 w 5634079"/>
              <a:gd name="connsiteY1" fmla="*/ 16741 h 4860055"/>
              <a:gd name="connsiteX2" fmla="*/ 5633775 w 5634079"/>
              <a:gd name="connsiteY2" fmla="*/ 4048139 h 4860055"/>
              <a:gd name="connsiteX3" fmla="*/ 2326135 w 5634079"/>
              <a:gd name="connsiteY3" fmla="*/ 4041955 h 4860055"/>
              <a:gd name="connsiteX4" fmla="*/ 2323582 w 5634079"/>
              <a:gd name="connsiteY4" fmla="*/ 4860055 h 4860055"/>
              <a:gd name="connsiteX5" fmla="*/ 0 w 5634079"/>
              <a:gd name="connsiteY5" fmla="*/ 4859338 h 4860055"/>
              <a:gd name="connsiteX6" fmla="*/ 0 w 5634079"/>
              <a:gd name="connsiteY6" fmla="*/ 0 h 4860055"/>
              <a:gd name="connsiteX0" fmla="*/ 0 w 5634436"/>
              <a:gd name="connsiteY0" fmla="*/ 2093 h 4862148"/>
              <a:gd name="connsiteX1" fmla="*/ 5633768 w 5634436"/>
              <a:gd name="connsiteY1" fmla="*/ 0 h 4862148"/>
              <a:gd name="connsiteX2" fmla="*/ 5633775 w 5634436"/>
              <a:gd name="connsiteY2" fmla="*/ 4050232 h 4862148"/>
              <a:gd name="connsiteX3" fmla="*/ 2326135 w 5634436"/>
              <a:gd name="connsiteY3" fmla="*/ 4044048 h 4862148"/>
              <a:gd name="connsiteX4" fmla="*/ 2323582 w 5634436"/>
              <a:gd name="connsiteY4" fmla="*/ 4862148 h 4862148"/>
              <a:gd name="connsiteX5" fmla="*/ 0 w 5634436"/>
              <a:gd name="connsiteY5" fmla="*/ 4861431 h 4862148"/>
              <a:gd name="connsiteX6" fmla="*/ 0 w 5634436"/>
              <a:gd name="connsiteY6" fmla="*/ 2093 h 4862148"/>
              <a:gd name="connsiteX0" fmla="*/ 0 w 5647740"/>
              <a:gd name="connsiteY0" fmla="*/ 2093 h 4862148"/>
              <a:gd name="connsiteX1" fmla="*/ 5633768 w 5647740"/>
              <a:gd name="connsiteY1" fmla="*/ 0 h 4862148"/>
              <a:gd name="connsiteX2" fmla="*/ 5647542 w 5647740"/>
              <a:gd name="connsiteY2" fmla="*/ 4050232 h 4862148"/>
              <a:gd name="connsiteX3" fmla="*/ 2326135 w 5647740"/>
              <a:gd name="connsiteY3" fmla="*/ 4044048 h 4862148"/>
              <a:gd name="connsiteX4" fmla="*/ 2323582 w 5647740"/>
              <a:gd name="connsiteY4" fmla="*/ 4862148 h 4862148"/>
              <a:gd name="connsiteX5" fmla="*/ 0 w 5647740"/>
              <a:gd name="connsiteY5" fmla="*/ 4861431 h 4862148"/>
              <a:gd name="connsiteX6" fmla="*/ 0 w 5647740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61303"/>
              <a:gd name="connsiteY0" fmla="*/ 2093 h 4862148"/>
              <a:gd name="connsiteX1" fmla="*/ 5661303 w 5661303"/>
              <a:gd name="connsiteY1" fmla="*/ 0 h 4862148"/>
              <a:gd name="connsiteX2" fmla="*/ 5647542 w 5661303"/>
              <a:gd name="connsiteY2" fmla="*/ 4050232 h 4862148"/>
              <a:gd name="connsiteX3" fmla="*/ 2326135 w 5661303"/>
              <a:gd name="connsiteY3" fmla="*/ 4044048 h 4862148"/>
              <a:gd name="connsiteX4" fmla="*/ 2323582 w 5661303"/>
              <a:gd name="connsiteY4" fmla="*/ 4862148 h 4862148"/>
              <a:gd name="connsiteX5" fmla="*/ 0 w 5661303"/>
              <a:gd name="connsiteY5" fmla="*/ 4861431 h 4862148"/>
              <a:gd name="connsiteX6" fmla="*/ 0 w 5661303"/>
              <a:gd name="connsiteY6" fmla="*/ 2093 h 4862148"/>
              <a:gd name="connsiteX0" fmla="*/ 0 w 5654419"/>
              <a:gd name="connsiteY0" fmla="*/ 2093 h 4862148"/>
              <a:gd name="connsiteX1" fmla="*/ 5654419 w 5654419"/>
              <a:gd name="connsiteY1" fmla="*/ 0 h 4862148"/>
              <a:gd name="connsiteX2" fmla="*/ 5647542 w 5654419"/>
              <a:gd name="connsiteY2" fmla="*/ 4050232 h 4862148"/>
              <a:gd name="connsiteX3" fmla="*/ 2326135 w 5654419"/>
              <a:gd name="connsiteY3" fmla="*/ 4044048 h 4862148"/>
              <a:gd name="connsiteX4" fmla="*/ 2323582 w 5654419"/>
              <a:gd name="connsiteY4" fmla="*/ 4862148 h 4862148"/>
              <a:gd name="connsiteX5" fmla="*/ 0 w 5654419"/>
              <a:gd name="connsiteY5" fmla="*/ 4861431 h 4862148"/>
              <a:gd name="connsiteX6" fmla="*/ 0 w 5654419"/>
              <a:gd name="connsiteY6" fmla="*/ 2093 h 4862148"/>
              <a:gd name="connsiteX0" fmla="*/ 0 w 5647846"/>
              <a:gd name="connsiteY0" fmla="*/ 0 h 4860055"/>
              <a:gd name="connsiteX1" fmla="*/ 5640652 w 5647846"/>
              <a:gd name="connsiteY1" fmla="*/ 7323 h 4860055"/>
              <a:gd name="connsiteX2" fmla="*/ 5647542 w 5647846"/>
              <a:gd name="connsiteY2" fmla="*/ 4048139 h 4860055"/>
              <a:gd name="connsiteX3" fmla="*/ 2326135 w 5647846"/>
              <a:gd name="connsiteY3" fmla="*/ 4041955 h 4860055"/>
              <a:gd name="connsiteX4" fmla="*/ 2323582 w 5647846"/>
              <a:gd name="connsiteY4" fmla="*/ 4860055 h 4860055"/>
              <a:gd name="connsiteX5" fmla="*/ 0 w 5647846"/>
              <a:gd name="connsiteY5" fmla="*/ 4859338 h 4860055"/>
              <a:gd name="connsiteX6" fmla="*/ 0 w 5647846"/>
              <a:gd name="connsiteY6" fmla="*/ 0 h 486005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47542 w 5654419"/>
              <a:gd name="connsiteY2" fmla="*/ 4059649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54419"/>
              <a:gd name="connsiteY0" fmla="*/ 11510 h 4871565"/>
              <a:gd name="connsiteX1" fmla="*/ 5654419 w 5654419"/>
              <a:gd name="connsiteY1" fmla="*/ 0 h 4871565"/>
              <a:gd name="connsiteX2" fmla="*/ 5633774 w 5654419"/>
              <a:gd name="connsiteY2" fmla="*/ 4050232 h 4871565"/>
              <a:gd name="connsiteX3" fmla="*/ 2326135 w 5654419"/>
              <a:gd name="connsiteY3" fmla="*/ 4053465 h 4871565"/>
              <a:gd name="connsiteX4" fmla="*/ 2323582 w 5654419"/>
              <a:gd name="connsiteY4" fmla="*/ 4871565 h 4871565"/>
              <a:gd name="connsiteX5" fmla="*/ 0 w 5654419"/>
              <a:gd name="connsiteY5" fmla="*/ 4870848 h 4871565"/>
              <a:gd name="connsiteX6" fmla="*/ 0 w 5654419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33774 w 5640651"/>
              <a:gd name="connsiteY2" fmla="*/ 4050232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40651"/>
              <a:gd name="connsiteY0" fmla="*/ 11510 h 4871565"/>
              <a:gd name="connsiteX1" fmla="*/ 5640651 w 5640651"/>
              <a:gd name="connsiteY1" fmla="*/ 0 h 4871565"/>
              <a:gd name="connsiteX2" fmla="*/ 5626890 w 5640651"/>
              <a:gd name="connsiteY2" fmla="*/ 4031398 h 4871565"/>
              <a:gd name="connsiteX3" fmla="*/ 2326135 w 5640651"/>
              <a:gd name="connsiteY3" fmla="*/ 4053465 h 4871565"/>
              <a:gd name="connsiteX4" fmla="*/ 2323582 w 5640651"/>
              <a:gd name="connsiteY4" fmla="*/ 4871565 h 4871565"/>
              <a:gd name="connsiteX5" fmla="*/ 0 w 5640651"/>
              <a:gd name="connsiteY5" fmla="*/ 4870848 h 4871565"/>
              <a:gd name="connsiteX6" fmla="*/ 0 w 5640651"/>
              <a:gd name="connsiteY6" fmla="*/ 11510 h 4871565"/>
              <a:gd name="connsiteX0" fmla="*/ 0 w 5633768"/>
              <a:gd name="connsiteY0" fmla="*/ 11510 h 4871565"/>
              <a:gd name="connsiteX1" fmla="*/ 5633768 w 5633768"/>
              <a:gd name="connsiteY1" fmla="*/ 0 h 4871565"/>
              <a:gd name="connsiteX2" fmla="*/ 5626890 w 5633768"/>
              <a:gd name="connsiteY2" fmla="*/ 4031398 h 4871565"/>
              <a:gd name="connsiteX3" fmla="*/ 2326135 w 5633768"/>
              <a:gd name="connsiteY3" fmla="*/ 4053465 h 4871565"/>
              <a:gd name="connsiteX4" fmla="*/ 2323582 w 5633768"/>
              <a:gd name="connsiteY4" fmla="*/ 4871565 h 4871565"/>
              <a:gd name="connsiteX5" fmla="*/ 0 w 5633768"/>
              <a:gd name="connsiteY5" fmla="*/ 4870848 h 4871565"/>
              <a:gd name="connsiteX6" fmla="*/ 0 w 56337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31398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31398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13124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001"/>
              <a:gd name="connsiteY0" fmla="*/ 11510 h 4871565"/>
              <a:gd name="connsiteX1" fmla="*/ 5620001 w 5620001"/>
              <a:gd name="connsiteY1" fmla="*/ 0 h 4871565"/>
              <a:gd name="connsiteX2" fmla="*/ 5606240 w 5620001"/>
              <a:gd name="connsiteY2" fmla="*/ 4050232 h 4871565"/>
              <a:gd name="connsiteX3" fmla="*/ 2326135 w 5620001"/>
              <a:gd name="connsiteY3" fmla="*/ 4053465 h 4871565"/>
              <a:gd name="connsiteX4" fmla="*/ 2323582 w 5620001"/>
              <a:gd name="connsiteY4" fmla="*/ 4871565 h 4871565"/>
              <a:gd name="connsiteX5" fmla="*/ 0 w 5620001"/>
              <a:gd name="connsiteY5" fmla="*/ 4870848 h 4871565"/>
              <a:gd name="connsiteX6" fmla="*/ 0 w 5620001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0668"/>
              <a:gd name="connsiteY0" fmla="*/ 11510 h 4871565"/>
              <a:gd name="connsiteX1" fmla="*/ 5620001 w 5620668"/>
              <a:gd name="connsiteY1" fmla="*/ 0 h 4871565"/>
              <a:gd name="connsiteX2" fmla="*/ 5620007 w 5620668"/>
              <a:gd name="connsiteY2" fmla="*/ 4050232 h 4871565"/>
              <a:gd name="connsiteX3" fmla="*/ 2326135 w 5620668"/>
              <a:gd name="connsiteY3" fmla="*/ 4053465 h 4871565"/>
              <a:gd name="connsiteX4" fmla="*/ 2323582 w 5620668"/>
              <a:gd name="connsiteY4" fmla="*/ 4871565 h 4871565"/>
              <a:gd name="connsiteX5" fmla="*/ 0 w 5620668"/>
              <a:gd name="connsiteY5" fmla="*/ 4870848 h 4871565"/>
              <a:gd name="connsiteX6" fmla="*/ 0 w 5620668"/>
              <a:gd name="connsiteY6" fmla="*/ 11510 h 4871565"/>
              <a:gd name="connsiteX0" fmla="*/ 0 w 5627194"/>
              <a:gd name="connsiteY0" fmla="*/ 11510 h 4871565"/>
              <a:gd name="connsiteX1" fmla="*/ 5620001 w 5627194"/>
              <a:gd name="connsiteY1" fmla="*/ 0 h 4871565"/>
              <a:gd name="connsiteX2" fmla="*/ 5626890 w 5627194"/>
              <a:gd name="connsiteY2" fmla="*/ 4050232 h 4871565"/>
              <a:gd name="connsiteX3" fmla="*/ 2326135 w 5627194"/>
              <a:gd name="connsiteY3" fmla="*/ 4053465 h 4871565"/>
              <a:gd name="connsiteX4" fmla="*/ 2323582 w 5627194"/>
              <a:gd name="connsiteY4" fmla="*/ 4871565 h 4871565"/>
              <a:gd name="connsiteX5" fmla="*/ 0 w 5627194"/>
              <a:gd name="connsiteY5" fmla="*/ 4870848 h 4871565"/>
              <a:gd name="connsiteX6" fmla="*/ 0 w 5627194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33770"/>
              <a:gd name="connsiteY0" fmla="*/ 11510 h 4871565"/>
              <a:gd name="connsiteX1" fmla="*/ 5633770 w 5633770"/>
              <a:gd name="connsiteY1" fmla="*/ 0 h 4871565"/>
              <a:gd name="connsiteX2" fmla="*/ 5626890 w 5633770"/>
              <a:gd name="connsiteY2" fmla="*/ 4050232 h 4871565"/>
              <a:gd name="connsiteX3" fmla="*/ 2326135 w 5633770"/>
              <a:gd name="connsiteY3" fmla="*/ 4053465 h 4871565"/>
              <a:gd name="connsiteX4" fmla="*/ 2323582 w 5633770"/>
              <a:gd name="connsiteY4" fmla="*/ 4871565 h 4871565"/>
              <a:gd name="connsiteX5" fmla="*/ 0 w 5633770"/>
              <a:gd name="connsiteY5" fmla="*/ 4870848 h 4871565"/>
              <a:gd name="connsiteX6" fmla="*/ 0 w 5633770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26890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46008"/>
              <a:gd name="connsiteY0" fmla="*/ 11510 h 4871565"/>
              <a:gd name="connsiteX1" fmla="*/ 5646008 w 5646008"/>
              <a:gd name="connsiteY1" fmla="*/ 0 h 4871565"/>
              <a:gd name="connsiteX2" fmla="*/ 5635048 w 5646008"/>
              <a:gd name="connsiteY2" fmla="*/ 4050232 h 4871565"/>
              <a:gd name="connsiteX3" fmla="*/ 2326135 w 5646008"/>
              <a:gd name="connsiteY3" fmla="*/ 4053465 h 4871565"/>
              <a:gd name="connsiteX4" fmla="*/ 2323582 w 5646008"/>
              <a:gd name="connsiteY4" fmla="*/ 4871565 h 4871565"/>
              <a:gd name="connsiteX5" fmla="*/ 0 w 5646008"/>
              <a:gd name="connsiteY5" fmla="*/ 4870848 h 4871565"/>
              <a:gd name="connsiteX6" fmla="*/ 0 w 5646008"/>
              <a:gd name="connsiteY6" fmla="*/ 11510 h 4871565"/>
              <a:gd name="connsiteX0" fmla="*/ 0 w 5662325"/>
              <a:gd name="connsiteY0" fmla="*/ 11510 h 4871565"/>
              <a:gd name="connsiteX1" fmla="*/ 5662325 w 5662325"/>
              <a:gd name="connsiteY1" fmla="*/ 0 h 4871565"/>
              <a:gd name="connsiteX2" fmla="*/ 5635048 w 5662325"/>
              <a:gd name="connsiteY2" fmla="*/ 4050232 h 4871565"/>
              <a:gd name="connsiteX3" fmla="*/ 2326135 w 5662325"/>
              <a:gd name="connsiteY3" fmla="*/ 4053465 h 4871565"/>
              <a:gd name="connsiteX4" fmla="*/ 2323582 w 5662325"/>
              <a:gd name="connsiteY4" fmla="*/ 4871565 h 4871565"/>
              <a:gd name="connsiteX5" fmla="*/ 0 w 5662325"/>
              <a:gd name="connsiteY5" fmla="*/ 4870848 h 4871565"/>
              <a:gd name="connsiteX6" fmla="*/ 0 w 5662325"/>
              <a:gd name="connsiteY6" fmla="*/ 11510 h 4871565"/>
              <a:gd name="connsiteX0" fmla="*/ 0 w 5637850"/>
              <a:gd name="connsiteY0" fmla="*/ 351 h 4860406"/>
              <a:gd name="connsiteX1" fmla="*/ 5637850 w 5637850"/>
              <a:gd name="connsiteY1" fmla="*/ 0 h 4860406"/>
              <a:gd name="connsiteX2" fmla="*/ 5635048 w 5637850"/>
              <a:gd name="connsiteY2" fmla="*/ 4039073 h 4860406"/>
              <a:gd name="connsiteX3" fmla="*/ 2326135 w 5637850"/>
              <a:gd name="connsiteY3" fmla="*/ 4042306 h 4860406"/>
              <a:gd name="connsiteX4" fmla="*/ 2323582 w 5637850"/>
              <a:gd name="connsiteY4" fmla="*/ 4860406 h 4860406"/>
              <a:gd name="connsiteX5" fmla="*/ 0 w 5637850"/>
              <a:gd name="connsiteY5" fmla="*/ 4859689 h 4860406"/>
              <a:gd name="connsiteX6" fmla="*/ 0 w 5637850"/>
              <a:gd name="connsiteY6" fmla="*/ 351 h 486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7850" h="4860406">
                <a:moveTo>
                  <a:pt x="0" y="351"/>
                </a:moveTo>
                <a:lnTo>
                  <a:pt x="5637850" y="0"/>
                </a:lnTo>
                <a:cubicBezTo>
                  <a:pt x="5635556" y="1416545"/>
                  <a:pt x="5637342" y="2622528"/>
                  <a:pt x="5635048" y="4039073"/>
                </a:cubicBezTo>
                <a:lnTo>
                  <a:pt x="2326135" y="4042306"/>
                </a:lnTo>
                <a:cubicBezTo>
                  <a:pt x="2323841" y="4291688"/>
                  <a:pt x="2325876" y="4611024"/>
                  <a:pt x="2323582" y="4860406"/>
                </a:cubicBezTo>
                <a:lnTo>
                  <a:pt x="0" y="4859689"/>
                </a:lnTo>
                <a:lnTo>
                  <a:pt x="0" y="3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367239"/>
            <a:ext cx="1539287" cy="24951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225"/>
              </a:lnSpc>
              <a:defRPr sz="953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42" y="4334772"/>
            <a:ext cx="1402632" cy="821194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261" y="4334773"/>
            <a:ext cx="2278263" cy="821194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12" y="4334315"/>
            <a:ext cx="1937739" cy="822352"/>
          </a:xfrm>
          <a:prstGeom prst="rect">
            <a:avLst/>
          </a:prstGeom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1760" y="3062122"/>
            <a:ext cx="5976664" cy="12721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0934" y="3790039"/>
            <a:ext cx="5245249" cy="441262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00077315-1D70-4F03-A08B-B97A5ED5F4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62122"/>
            <a:ext cx="3444545" cy="63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64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3062122"/>
            <a:ext cx="6154381" cy="14693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50420" cy="3306227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45924 w 6835775"/>
              <a:gd name="connsiteY3" fmla="*/ 4519230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  <a:gd name="connsiteX6" fmla="*/ 0 w 6835775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45924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  <a:gd name="connsiteX0" fmla="*/ 0 w 6840726"/>
              <a:gd name="connsiteY0" fmla="*/ 0 h 4859338"/>
              <a:gd name="connsiteX1" fmla="*/ 6835775 w 6840726"/>
              <a:gd name="connsiteY1" fmla="*/ 0 h 4859338"/>
              <a:gd name="connsiteX2" fmla="*/ 6840726 w 6840726"/>
              <a:gd name="connsiteY2" fmla="*/ 4513008 h 4859338"/>
              <a:gd name="connsiteX3" fmla="*/ 2155825 w 6840726"/>
              <a:gd name="connsiteY3" fmla="*/ 4519230 h 4859338"/>
              <a:gd name="connsiteX4" fmla="*/ 2155824 w 6840726"/>
              <a:gd name="connsiteY4" fmla="*/ 4859338 h 4859338"/>
              <a:gd name="connsiteX5" fmla="*/ 0 w 6840726"/>
              <a:gd name="connsiteY5" fmla="*/ 4859338 h 4859338"/>
              <a:gd name="connsiteX6" fmla="*/ 0 w 6840726"/>
              <a:gd name="connsiteY6" fmla="*/ 0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40726" h="4859338">
                <a:moveTo>
                  <a:pt x="0" y="0"/>
                </a:moveTo>
                <a:lnTo>
                  <a:pt x="6835775" y="0"/>
                </a:lnTo>
                <a:cubicBezTo>
                  <a:pt x="6837425" y="1504336"/>
                  <a:pt x="6839076" y="3008672"/>
                  <a:pt x="6840726" y="4513008"/>
                </a:cubicBezTo>
                <a:lnTo>
                  <a:pt x="2155825" y="4519230"/>
                </a:lnTo>
                <a:cubicBezTo>
                  <a:pt x="2155825" y="4632599"/>
                  <a:pt x="2155824" y="4745969"/>
                  <a:pt x="2155824" y="4859338"/>
                </a:cubicBezTo>
                <a:lnTo>
                  <a:pt x="0" y="48593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1" y="3062122"/>
            <a:ext cx="3079227" cy="24452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3062122"/>
            <a:ext cx="923225" cy="244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3535097"/>
            <a:ext cx="5542066" cy="898396"/>
          </a:xfrm>
        </p:spPr>
        <p:txBody>
          <a:bodyPr anchor="t" anchorCtr="0">
            <a:normAutofit/>
          </a:bodyPr>
          <a:lstStyle>
            <a:lvl1pPr algn="l">
              <a:lnSpc>
                <a:spcPts val="2381"/>
              </a:lnSpc>
              <a:defRPr sz="190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" userDrawn="1">
          <p15:clr>
            <a:srgbClr val="FBAE40"/>
          </p15:clr>
        </p15:guide>
        <p15:guide id="2" orient="horz" pos="77" userDrawn="1">
          <p15:clr>
            <a:srgbClr val="FBAE40"/>
          </p15:clr>
        </p15:guide>
        <p15:guide id="3" orient="horz" pos="1620" userDrawn="1">
          <p15:clr>
            <a:srgbClr val="FBAE40"/>
          </p15:clr>
        </p15:guide>
        <p15:guide id="4" orient="horz" pos="231" userDrawn="1">
          <p15:clr>
            <a:srgbClr val="FBAE40"/>
          </p15:clr>
        </p15:guide>
        <p15:guide id="5" orient="horz" pos="386" userDrawn="1">
          <p15:clr>
            <a:srgbClr val="FBAE40"/>
          </p15:clr>
        </p15:guide>
        <p15:guide id="6" orient="horz" pos="540" userDrawn="1">
          <p15:clr>
            <a:srgbClr val="FBAE40"/>
          </p15:clr>
        </p15:guide>
        <p15:guide id="7" orient="horz" pos="694" userDrawn="1">
          <p15:clr>
            <a:srgbClr val="FBAE40"/>
          </p15:clr>
        </p15:guide>
        <p15:guide id="8" orient="horz" pos="848" userDrawn="1">
          <p15:clr>
            <a:srgbClr val="FBAE40"/>
          </p15:clr>
        </p15:guide>
        <p15:guide id="9" orient="horz" pos="1003" userDrawn="1">
          <p15:clr>
            <a:srgbClr val="FBAE40"/>
          </p15:clr>
        </p15:guide>
        <p15:guide id="10" orient="horz" pos="1157" userDrawn="1">
          <p15:clr>
            <a:srgbClr val="FBAE40"/>
          </p15:clr>
        </p15:guide>
        <p15:guide id="11" orient="horz" pos="1311" userDrawn="1">
          <p15:clr>
            <a:srgbClr val="FBAE40"/>
          </p15:clr>
        </p15:guide>
        <p15:guide id="12" orient="horz" pos="1466" userDrawn="1">
          <p15:clr>
            <a:srgbClr val="FBAE40"/>
          </p15:clr>
        </p15:guide>
        <p15:guide id="13" orient="horz" pos="1774" userDrawn="1">
          <p15:clr>
            <a:srgbClr val="FBAE40"/>
          </p15:clr>
        </p15:guide>
        <p15:guide id="14" orient="horz" pos="1929" userDrawn="1">
          <p15:clr>
            <a:srgbClr val="FBAE40"/>
          </p15:clr>
        </p15:guide>
        <p15:guide id="15" orient="horz" pos="2083" userDrawn="1">
          <p15:clr>
            <a:srgbClr val="FBAE40"/>
          </p15:clr>
        </p15:guide>
        <p15:guide id="16" orient="horz" pos="2237" userDrawn="1">
          <p15:clr>
            <a:srgbClr val="FBAE40"/>
          </p15:clr>
        </p15:guide>
        <p15:guide id="17" orient="horz" pos="2392" userDrawn="1">
          <p15:clr>
            <a:srgbClr val="FBAE40"/>
          </p15:clr>
        </p15:guide>
        <p15:guide id="18" orient="horz" pos="2546" userDrawn="1">
          <p15:clr>
            <a:srgbClr val="FBAE40"/>
          </p15:clr>
        </p15:guide>
        <p15:guide id="19" orient="horz" pos="2700" userDrawn="1">
          <p15:clr>
            <a:srgbClr val="FBAE40"/>
          </p15:clr>
        </p15:guide>
        <p15:guide id="20" orient="horz" pos="2854" userDrawn="1">
          <p15:clr>
            <a:srgbClr val="FBAE40"/>
          </p15:clr>
        </p15:guide>
        <p15:guide id="21" orient="horz" pos="3009" userDrawn="1">
          <p15:clr>
            <a:srgbClr val="FBAE40"/>
          </p15:clr>
        </p15:guide>
        <p15:guide id="22" orient="horz" pos="3163" userDrawn="1">
          <p15:clr>
            <a:srgbClr val="FBAE40"/>
          </p15:clr>
        </p15:guide>
        <p15:guide id="23" pos="358" userDrawn="1">
          <p15:clr>
            <a:srgbClr val="FBAE40"/>
          </p15:clr>
        </p15:guide>
        <p15:guide id="24" pos="552" userDrawn="1">
          <p15:clr>
            <a:srgbClr val="FBAE40"/>
          </p15:clr>
        </p15:guide>
        <p15:guide id="25" pos="747" userDrawn="1">
          <p15:clr>
            <a:srgbClr val="FBAE40"/>
          </p15:clr>
        </p15:guide>
        <p15:guide id="26" pos="941" userDrawn="1">
          <p15:clr>
            <a:srgbClr val="FBAE40"/>
          </p15:clr>
        </p15:guide>
        <p15:guide id="27" pos="1135" userDrawn="1">
          <p15:clr>
            <a:srgbClr val="FBAE40"/>
          </p15:clr>
        </p15:guide>
        <p15:guide id="28" pos="1328" userDrawn="1">
          <p15:clr>
            <a:srgbClr val="FBAE40"/>
          </p15:clr>
        </p15:guide>
        <p15:guide id="29" pos="1522" userDrawn="1">
          <p15:clr>
            <a:srgbClr val="FBAE40"/>
          </p15:clr>
        </p15:guide>
        <p15:guide id="30" pos="1716" userDrawn="1">
          <p15:clr>
            <a:srgbClr val="FBAE40"/>
          </p15:clr>
        </p15:guide>
        <p15:guide id="31" pos="1911" userDrawn="1">
          <p15:clr>
            <a:srgbClr val="FBAE40"/>
          </p15:clr>
        </p15:guide>
        <p15:guide id="32" pos="2104" userDrawn="1">
          <p15:clr>
            <a:srgbClr val="FBAE40"/>
          </p15:clr>
        </p15:guide>
        <p15:guide id="33" pos="2298" userDrawn="1">
          <p15:clr>
            <a:srgbClr val="FBAE40"/>
          </p15:clr>
        </p15:guide>
        <p15:guide id="34" pos="2492" userDrawn="1">
          <p15:clr>
            <a:srgbClr val="FBAE40"/>
          </p15:clr>
        </p15:guide>
        <p15:guide id="35" pos="2686" userDrawn="1">
          <p15:clr>
            <a:srgbClr val="FBAE40"/>
          </p15:clr>
        </p15:guide>
        <p15:guide id="36" pos="2880" userDrawn="1">
          <p15:clr>
            <a:srgbClr val="FBAE40"/>
          </p15:clr>
        </p15:guide>
        <p15:guide id="37" pos="3074" userDrawn="1">
          <p15:clr>
            <a:srgbClr val="FBAE40"/>
          </p15:clr>
        </p15:guide>
        <p15:guide id="38" pos="3268" userDrawn="1">
          <p15:clr>
            <a:srgbClr val="FBAE40"/>
          </p15:clr>
        </p15:guide>
        <p15:guide id="39" pos="3462" userDrawn="1">
          <p15:clr>
            <a:srgbClr val="FBAE40"/>
          </p15:clr>
        </p15:guide>
        <p15:guide id="40" pos="3656" userDrawn="1">
          <p15:clr>
            <a:srgbClr val="FBAE40"/>
          </p15:clr>
        </p15:guide>
        <p15:guide id="41" pos="3849" userDrawn="1">
          <p15:clr>
            <a:srgbClr val="FBAE40"/>
          </p15:clr>
        </p15:guide>
        <p15:guide id="42" pos="4044" userDrawn="1">
          <p15:clr>
            <a:srgbClr val="FBAE40"/>
          </p15:clr>
        </p15:guide>
        <p15:guide id="43" pos="4238" userDrawn="1">
          <p15:clr>
            <a:srgbClr val="FBAE40"/>
          </p15:clr>
        </p15:guide>
        <p15:guide id="44" pos="4432" userDrawn="1">
          <p15:clr>
            <a:srgbClr val="FBAE40"/>
          </p15:clr>
        </p15:guide>
        <p15:guide id="45" pos="4625" userDrawn="1">
          <p15:clr>
            <a:srgbClr val="FBAE40"/>
          </p15:clr>
        </p15:guide>
        <p15:guide id="46" pos="4819" userDrawn="1">
          <p15:clr>
            <a:srgbClr val="FBAE40"/>
          </p15:clr>
        </p15:guide>
        <p15:guide id="47" pos="5013" userDrawn="1">
          <p15:clr>
            <a:srgbClr val="FBAE40"/>
          </p15:clr>
        </p15:guide>
        <p15:guide id="48" pos="5208" userDrawn="1">
          <p15:clr>
            <a:srgbClr val="FBAE40"/>
          </p15:clr>
        </p15:guide>
        <p15:guide id="49" pos="5402" userDrawn="1">
          <p15:clr>
            <a:srgbClr val="FBAE40"/>
          </p15:clr>
        </p15:guide>
        <p15:guide id="50" pos="559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12237"/>
            <a:ext cx="3694610" cy="73481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347054"/>
            <a:ext cx="3694937" cy="318421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12425"/>
            <a:ext cx="4264485" cy="391883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680"/>
            </a:lvl1pPr>
          </a:lstStyle>
          <a:p>
            <a:r>
              <a:rPr lang="pl-PL" dirty="0"/>
              <a:t>Kliknij ikonę, aby dodać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347054"/>
            <a:ext cx="3540668" cy="318422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346902"/>
            <a:ext cx="3540668" cy="31843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612237"/>
            <a:ext cx="7389546" cy="73481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347054"/>
            <a:ext cx="7389547" cy="31842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220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4776201"/>
            <a:ext cx="923653" cy="12247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68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5021448"/>
            <a:ext cx="924287" cy="1220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959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685804" rtl="0" eaLnBrk="1" latinLnBrk="0" hangingPunct="1">
        <a:lnSpc>
          <a:spcPts val="2449"/>
        </a:lnSpc>
        <a:spcBef>
          <a:spcPct val="0"/>
        </a:spcBef>
        <a:buNone/>
        <a:defRPr sz="190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171451" indent="-171451" algn="l" defTabSz="685804" rtl="0" eaLnBrk="1" latinLnBrk="0" hangingPunct="1">
        <a:lnSpc>
          <a:spcPts val="1633"/>
        </a:lnSpc>
        <a:spcBef>
          <a:spcPts val="750"/>
        </a:spcBef>
        <a:buClr>
          <a:schemeClr val="accent1"/>
        </a:buClr>
        <a:buFontTx/>
        <a:buBlip>
          <a:blip r:embed="rId12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514353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3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857256" indent="-171451" algn="l" defTabSz="685804" rtl="0" eaLnBrk="1" latinLnBrk="0" hangingPunct="1">
        <a:lnSpc>
          <a:spcPts val="1633"/>
        </a:lnSpc>
        <a:spcBef>
          <a:spcPts val="375"/>
        </a:spcBef>
        <a:buFontTx/>
        <a:buBlip>
          <a:blip r:embed="rId14"/>
        </a:buBlip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200158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543060" indent="-171451" algn="l" defTabSz="685804" rtl="0" eaLnBrk="1" latinLnBrk="0" hangingPunct="1">
        <a:lnSpc>
          <a:spcPts val="1633"/>
        </a:lnSpc>
        <a:spcBef>
          <a:spcPts val="375"/>
        </a:spcBef>
        <a:buFont typeface="Arial" panose="020B0604020202020204" pitchFamily="34" charset="0"/>
        <a:buChar char="•"/>
        <a:defRPr sz="1225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1885963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65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67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69" indent="-171451" algn="l" defTabSz="68580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4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7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9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11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13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16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18" algn="l" defTabSz="68580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65" userDrawn="1">
          <p15:clr>
            <a:srgbClr val="F26B43"/>
          </p15:clr>
        </p15:guide>
        <p15:guide id="2" pos="358" userDrawn="1">
          <p15:clr>
            <a:srgbClr val="F26B43"/>
          </p15:clr>
        </p15:guide>
        <p15:guide id="3" pos="552" userDrawn="1">
          <p15:clr>
            <a:srgbClr val="F26B43"/>
          </p15:clr>
        </p15:guide>
        <p15:guide id="4" pos="747" userDrawn="1">
          <p15:clr>
            <a:srgbClr val="F26B43"/>
          </p15:clr>
        </p15:guide>
        <p15:guide id="5" pos="941" userDrawn="1">
          <p15:clr>
            <a:srgbClr val="F26B43"/>
          </p15:clr>
        </p15:guide>
        <p15:guide id="6" pos="1135" userDrawn="1">
          <p15:clr>
            <a:srgbClr val="F26B43"/>
          </p15:clr>
        </p15:guide>
        <p15:guide id="7" pos="1328" userDrawn="1">
          <p15:clr>
            <a:srgbClr val="F26B43"/>
          </p15:clr>
        </p15:guide>
        <p15:guide id="8" pos="1522" userDrawn="1">
          <p15:clr>
            <a:srgbClr val="F26B43"/>
          </p15:clr>
        </p15:guide>
        <p15:guide id="9" pos="1716" userDrawn="1">
          <p15:clr>
            <a:srgbClr val="F26B43"/>
          </p15:clr>
        </p15:guide>
        <p15:guide id="10" pos="1911" userDrawn="1">
          <p15:clr>
            <a:srgbClr val="F26B43"/>
          </p15:clr>
        </p15:guide>
        <p15:guide id="11" pos="2104" userDrawn="1">
          <p15:clr>
            <a:srgbClr val="F26B43"/>
          </p15:clr>
        </p15:guide>
        <p15:guide id="12" pos="2298" userDrawn="1">
          <p15:clr>
            <a:srgbClr val="F26B43"/>
          </p15:clr>
        </p15:guide>
        <p15:guide id="13" pos="2492" userDrawn="1">
          <p15:clr>
            <a:srgbClr val="F26B43"/>
          </p15:clr>
        </p15:guide>
        <p15:guide id="14" pos="2686" userDrawn="1">
          <p15:clr>
            <a:srgbClr val="F26B43"/>
          </p15:clr>
        </p15:guide>
        <p15:guide id="15" pos="2880" userDrawn="1">
          <p15:clr>
            <a:srgbClr val="F26B43"/>
          </p15:clr>
        </p15:guide>
        <p15:guide id="16" pos="3074" userDrawn="1">
          <p15:clr>
            <a:srgbClr val="F26B43"/>
          </p15:clr>
        </p15:guide>
        <p15:guide id="17" pos="3268" userDrawn="1">
          <p15:clr>
            <a:srgbClr val="F26B43"/>
          </p15:clr>
        </p15:guide>
        <p15:guide id="18" pos="3462" userDrawn="1">
          <p15:clr>
            <a:srgbClr val="F26B43"/>
          </p15:clr>
        </p15:guide>
        <p15:guide id="19" pos="3656" userDrawn="1">
          <p15:clr>
            <a:srgbClr val="F26B43"/>
          </p15:clr>
        </p15:guide>
        <p15:guide id="20" pos="3849" userDrawn="1">
          <p15:clr>
            <a:srgbClr val="F26B43"/>
          </p15:clr>
        </p15:guide>
        <p15:guide id="21" pos="4044" userDrawn="1">
          <p15:clr>
            <a:srgbClr val="F26B43"/>
          </p15:clr>
        </p15:guide>
        <p15:guide id="22" pos="4238" userDrawn="1">
          <p15:clr>
            <a:srgbClr val="F26B43"/>
          </p15:clr>
        </p15:guide>
        <p15:guide id="23" pos="4432" userDrawn="1">
          <p15:clr>
            <a:srgbClr val="F26B43"/>
          </p15:clr>
        </p15:guide>
        <p15:guide id="24" pos="4625" userDrawn="1">
          <p15:clr>
            <a:srgbClr val="F26B43"/>
          </p15:clr>
        </p15:guide>
        <p15:guide id="25" pos="4819" userDrawn="1">
          <p15:clr>
            <a:srgbClr val="F26B43"/>
          </p15:clr>
        </p15:guide>
        <p15:guide id="26" pos="5013" userDrawn="1">
          <p15:clr>
            <a:srgbClr val="F26B43"/>
          </p15:clr>
        </p15:guide>
        <p15:guide id="27" pos="5208" userDrawn="1">
          <p15:clr>
            <a:srgbClr val="F26B43"/>
          </p15:clr>
        </p15:guide>
        <p15:guide id="28" pos="5402" userDrawn="1">
          <p15:clr>
            <a:srgbClr val="F26B43"/>
          </p15:clr>
        </p15:guide>
        <p15:guide id="29" pos="5595" userDrawn="1">
          <p15:clr>
            <a:srgbClr val="F26B43"/>
          </p15:clr>
        </p15:guide>
        <p15:guide id="30" orient="horz" pos="77" userDrawn="1">
          <p15:clr>
            <a:srgbClr val="F26B43"/>
          </p15:clr>
        </p15:guide>
        <p15:guide id="31" orient="horz" pos="231" userDrawn="1">
          <p15:clr>
            <a:srgbClr val="F26B43"/>
          </p15:clr>
        </p15:guide>
        <p15:guide id="32" orient="horz" pos="386" userDrawn="1">
          <p15:clr>
            <a:srgbClr val="F26B43"/>
          </p15:clr>
        </p15:guide>
        <p15:guide id="33" orient="horz" pos="540" userDrawn="1">
          <p15:clr>
            <a:srgbClr val="F26B43"/>
          </p15:clr>
        </p15:guide>
        <p15:guide id="34" orient="horz" pos="694" userDrawn="1">
          <p15:clr>
            <a:srgbClr val="F26B43"/>
          </p15:clr>
        </p15:guide>
        <p15:guide id="35" orient="horz" pos="848" userDrawn="1">
          <p15:clr>
            <a:srgbClr val="F26B43"/>
          </p15:clr>
        </p15:guide>
        <p15:guide id="36" orient="horz" pos="1003" userDrawn="1">
          <p15:clr>
            <a:srgbClr val="F26B43"/>
          </p15:clr>
        </p15:guide>
        <p15:guide id="37" orient="horz" pos="1157" userDrawn="1">
          <p15:clr>
            <a:srgbClr val="F26B43"/>
          </p15:clr>
        </p15:guide>
        <p15:guide id="38" orient="horz" pos="1311" userDrawn="1">
          <p15:clr>
            <a:srgbClr val="F26B43"/>
          </p15:clr>
        </p15:guide>
        <p15:guide id="39" orient="horz" pos="1466" userDrawn="1">
          <p15:clr>
            <a:srgbClr val="F26B43"/>
          </p15:clr>
        </p15:guide>
        <p15:guide id="40" orient="horz" pos="1620" userDrawn="1">
          <p15:clr>
            <a:srgbClr val="F26B43"/>
          </p15:clr>
        </p15:guide>
        <p15:guide id="41" orient="horz" pos="1774" userDrawn="1">
          <p15:clr>
            <a:srgbClr val="F26B43"/>
          </p15:clr>
        </p15:guide>
        <p15:guide id="42" orient="horz" pos="1929" userDrawn="1">
          <p15:clr>
            <a:srgbClr val="F26B43"/>
          </p15:clr>
        </p15:guide>
        <p15:guide id="43" orient="horz" pos="2083" userDrawn="1">
          <p15:clr>
            <a:srgbClr val="F26B43"/>
          </p15:clr>
        </p15:guide>
        <p15:guide id="44" orient="horz" pos="2237" userDrawn="1">
          <p15:clr>
            <a:srgbClr val="F26B43"/>
          </p15:clr>
        </p15:guide>
        <p15:guide id="45" orient="horz" pos="2392" userDrawn="1">
          <p15:clr>
            <a:srgbClr val="F26B43"/>
          </p15:clr>
        </p15:guide>
        <p15:guide id="46" orient="horz" pos="2546" userDrawn="1">
          <p15:clr>
            <a:srgbClr val="F26B43"/>
          </p15:clr>
        </p15:guide>
        <p15:guide id="47" orient="horz" pos="2700" userDrawn="1">
          <p15:clr>
            <a:srgbClr val="F26B43"/>
          </p15:clr>
        </p15:guide>
        <p15:guide id="48" orient="horz" pos="2854" userDrawn="1">
          <p15:clr>
            <a:srgbClr val="F26B43"/>
          </p15:clr>
        </p15:guide>
        <p15:guide id="49" orient="horz" pos="3009" userDrawn="1">
          <p15:clr>
            <a:srgbClr val="F26B43"/>
          </p15:clr>
        </p15:guide>
        <p15:guide id="50" orient="horz" pos="31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3F33F18E-394A-4875-831B-31657E1ED1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2400" dirty="0"/>
              <a:t>Proces zawarcia umowy o powierzenie grantu </a:t>
            </a:r>
            <a:br>
              <a:rPr lang="pl-PL" sz="2400" dirty="0"/>
            </a:br>
            <a:r>
              <a:rPr lang="pl-PL" sz="2400" dirty="0"/>
              <a:t>w ramach projektu „Wsparcie podstawowej opieki zdrowotnej (POZ)”</a:t>
            </a:r>
            <a:endParaRPr lang="pl-PL" dirty="0"/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98442F97-59AD-4C59-AFE5-5C6918171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Załącznik 10 do Umowy</a:t>
            </a:r>
            <a:br>
              <a:rPr lang="pl-PL" sz="2000" dirty="0"/>
            </a:br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t>29.01.2025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Załącznik nr 10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99E90B5-03E3-4DDF-B7E4-321294277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131590"/>
            <a:ext cx="5512719" cy="3181426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611560" y="1711814"/>
            <a:ext cx="2808312" cy="1610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Dokument ten stanowi załącznik do umowy, który informuje o zakresie kategorii danych osobowych przetwarzanych w ramach Projektu.</a:t>
            </a:r>
          </a:p>
          <a:p>
            <a:endParaRPr lang="pl-PL" dirty="0"/>
          </a:p>
          <a:p>
            <a:r>
              <a:rPr lang="pl-PL" dirty="0"/>
              <a:t>Dokument jest podpisywany podpisem kwalifikowanym. </a:t>
            </a:r>
          </a:p>
        </p:txBody>
      </p:sp>
    </p:spTree>
    <p:extLst>
      <p:ext uri="{BB962C8B-B14F-4D97-AF65-F5344CB8AC3E}">
        <p14:creationId xmlns:p14="http://schemas.microsoft.com/office/powerpoint/2010/main" val="419061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430B7D-8364-4D7A-AE47-9AA414D9F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15" name="Symbol zastępczy obrazu 14">
            <a:extLst>
              <a:ext uri="{FF2B5EF4-FFF2-40B4-BE49-F238E27FC236}">
                <a16:creationId xmlns:a16="http://schemas.microsoft.com/office/drawing/2014/main" id="{101E5E4B-1642-4CE6-892B-1C8705436FA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5" b="6915"/>
          <a:stretch>
            <a:fillRect/>
          </a:stretch>
        </p:blipFill>
        <p:spPr>
          <a:xfrm>
            <a:off x="572943" y="-43543"/>
            <a:ext cx="5850420" cy="3306227"/>
          </a:xfr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75832"/>
            <a:ext cx="504350" cy="5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F6ACAB-7086-46A0-9578-0EBA84D6AF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97A97B-899E-4B03-B631-E24C338B2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10FA94-E97B-4E9D-85A3-6C284F13B372}">
  <ds:schemaRefs>
    <ds:schemaRef ds:uri="34792cdb-b207-4b1e-9f5b-2b41ccf7e8c8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488</TotalTime>
  <Words>55</Words>
  <Application>Microsoft Office PowerPoint</Application>
  <PresentationFormat>Pokaz na ekranie (16:9)</PresentationFormat>
  <Paragraphs>8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Open Sans</vt:lpstr>
      <vt:lpstr>Motyw pakietu Office</vt:lpstr>
      <vt:lpstr>Proces zawarcia umowy o powierzenie grantu  w ramach projektu „Wsparcie podstawowej opieki zdrowotnej (POZ)”</vt:lpstr>
      <vt:lpstr>Załącznik nr 10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Wojdowska Magdalena</cp:lastModifiedBy>
  <cp:revision>78</cp:revision>
  <dcterms:created xsi:type="dcterms:W3CDTF">2022-06-22T09:40:44Z</dcterms:created>
  <dcterms:modified xsi:type="dcterms:W3CDTF">2025-01-29T15:06:25Z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