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6" r:id="rId5"/>
    <p:sldId id="291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howGuides="1">
      <p:cViewPr varScale="1">
        <p:scale>
          <a:sx n="145" d="100"/>
          <a:sy n="145" d="100"/>
        </p:scale>
        <p:origin x="120" y="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30.01.2025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Załącznik nr 9 do Umowy</a:t>
            </a:r>
            <a:br>
              <a:rPr lang="pl-PL" sz="2000" dirty="0"/>
            </a:b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nr 9 – Klauzula informacyjna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6984434" y="367239"/>
            <a:ext cx="1224849" cy="249507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30.01.2025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6687" y="1578187"/>
            <a:ext cx="4847928" cy="2461720"/>
          </a:xfrm>
          <a:prstGeom prst="rect">
            <a:avLst/>
          </a:prstGeom>
        </p:spPr>
      </p:pic>
      <p:sp>
        <p:nvSpPr>
          <p:cNvPr id="9" name="Symbol zastępczy tekstu 1">
            <a:extLst>
              <a:ext uri="{FF2B5EF4-FFF2-40B4-BE49-F238E27FC236}">
                <a16:creationId xmlns:a16="http://schemas.microsoft.com/office/drawing/2014/main" id="{F5DDE5A9-59DB-46DC-8365-0AB465CD7639}"/>
              </a:ext>
            </a:extLst>
          </p:cNvPr>
          <p:cNvSpPr txBox="1">
            <a:spLocks/>
          </p:cNvSpPr>
          <p:nvPr/>
        </p:nvSpPr>
        <p:spPr>
          <a:xfrm>
            <a:off x="519113" y="1549400"/>
            <a:ext cx="3260799" cy="3038475"/>
          </a:xfrm>
          <a:prstGeom prst="rect">
            <a:avLst/>
          </a:prstGeom>
        </p:spPr>
        <p:txBody>
          <a:bodyPr>
            <a:normAutofit/>
          </a:bodyPr>
          <a:lstStyle>
            <a:lvl1pPr marL="171451" indent="-171451" algn="l" defTabSz="685804" rtl="0" eaLnBrk="1" latinLnBrk="0" hangingPunct="1">
              <a:lnSpc>
                <a:spcPts val="1633"/>
              </a:lnSpc>
              <a:spcBef>
                <a:spcPts val="750"/>
              </a:spcBef>
              <a:buClr>
                <a:schemeClr val="accent1"/>
              </a:buClr>
              <a:buFontTx/>
              <a:buBlip>
                <a:blip r:embed="rId4"/>
              </a:buBlip>
              <a:defRPr sz="122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514353" indent="-171451" algn="l" defTabSz="685804" rtl="0" eaLnBrk="1" latinLnBrk="0" hangingPunct="1">
              <a:lnSpc>
                <a:spcPts val="1633"/>
              </a:lnSpc>
              <a:spcBef>
                <a:spcPts val="375"/>
              </a:spcBef>
              <a:buFontTx/>
              <a:buBlip>
                <a:blip r:embed="rId5"/>
              </a:buBlip>
              <a:defRPr sz="122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857256" indent="-171451" algn="l" defTabSz="685804" rtl="0" eaLnBrk="1" latinLnBrk="0" hangingPunct="1">
              <a:lnSpc>
                <a:spcPts val="1633"/>
              </a:lnSpc>
              <a:spcBef>
                <a:spcPts val="375"/>
              </a:spcBef>
              <a:buFontTx/>
              <a:buBlip>
                <a:blip r:embed="rId6"/>
              </a:buBlip>
              <a:defRPr sz="122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200158" indent="-171451" algn="l" defTabSz="685804" rtl="0" eaLnBrk="1" latinLnBrk="0" hangingPunct="1">
              <a:lnSpc>
                <a:spcPts val="1633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2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1543060" indent="-171451" algn="l" defTabSz="685804" rtl="0" eaLnBrk="1" latinLnBrk="0" hangingPunct="1">
              <a:lnSpc>
                <a:spcPts val="1633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25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1885963" indent="-171451" algn="l" defTabSz="685804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65" indent="-171451" algn="l" defTabSz="685804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67" indent="-171451" algn="l" defTabSz="685804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69" indent="-171451" algn="l" defTabSz="685804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We wskazanym pkt 4 podmiot wypełnia oznaczenie Grantobiorcy.</a:t>
            </a:r>
          </a:p>
          <a:p>
            <a:r>
              <a:rPr lang="pl-PL" dirty="0"/>
              <a:t>Dokument jest podpisywany podpisem kwalifikowanym.</a:t>
            </a:r>
          </a:p>
          <a:p>
            <a:pPr lvl="1"/>
            <a:r>
              <a:rPr lang="pl-PL" dirty="0"/>
              <a:t>Nie jest podpisywany profilem zaufanym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567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10FA94-E97B-4E9D-85A3-6C284F13B372}">
  <ds:schemaRefs>
    <ds:schemaRef ds:uri="34792cdb-b207-4b1e-9f5b-2b41ccf7e8c8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468</TotalTime>
  <Words>55</Words>
  <Application>Microsoft Office PowerPoint</Application>
  <PresentationFormat>Pokaz na ekranie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Motyw pakietu Office</vt:lpstr>
      <vt:lpstr>Proces zawarcia umowy o powierzenie grantu  w ramach projektu „Wsparcie podstawowej opieki zdrowotnej (POZ)”</vt:lpstr>
      <vt:lpstr>Załącznik nr 9 – Klauzula informacyjna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77</cp:revision>
  <dcterms:created xsi:type="dcterms:W3CDTF">2022-06-22T09:40:44Z</dcterms:created>
  <dcterms:modified xsi:type="dcterms:W3CDTF">2025-01-30T14:25:47Z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