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8"/>
  </p:notesMasterIdLst>
  <p:handoutMasterIdLst>
    <p:handoutMasterId r:id="rId9"/>
  </p:handoutMasterIdLst>
  <p:sldIdLst>
    <p:sldId id="256" r:id="rId5"/>
    <p:sldId id="291" r:id="rId6"/>
    <p:sldId id="258" r:id="rId7"/>
  </p:sldIdLst>
  <p:sldSz cx="9144000" cy="5143500" type="screen16x9"/>
  <p:notesSz cx="6858000" cy="9144000"/>
  <p:defaultTextStyle>
    <a:defPPr>
      <a:defRPr lang="en-US"/>
    </a:defPPr>
    <a:lvl1pPr marL="0" algn="l" defTabSz="357896" rtl="0" eaLnBrk="1" latinLnBrk="0" hangingPunct="1">
      <a:defRPr sz="1409" kern="1200">
        <a:solidFill>
          <a:schemeClr val="tx1"/>
        </a:solidFill>
        <a:latin typeface="+mn-lt"/>
        <a:ea typeface="+mn-ea"/>
        <a:cs typeface="+mn-cs"/>
      </a:defRPr>
    </a:lvl1pPr>
    <a:lvl2pPr marL="357896" algn="l" defTabSz="357896" rtl="0" eaLnBrk="1" latinLnBrk="0" hangingPunct="1">
      <a:defRPr sz="1409" kern="1200">
        <a:solidFill>
          <a:schemeClr val="tx1"/>
        </a:solidFill>
        <a:latin typeface="+mn-lt"/>
        <a:ea typeface="+mn-ea"/>
        <a:cs typeface="+mn-cs"/>
      </a:defRPr>
    </a:lvl2pPr>
    <a:lvl3pPr marL="715792" algn="l" defTabSz="357896" rtl="0" eaLnBrk="1" latinLnBrk="0" hangingPunct="1">
      <a:defRPr sz="1409" kern="1200">
        <a:solidFill>
          <a:schemeClr val="tx1"/>
        </a:solidFill>
        <a:latin typeface="+mn-lt"/>
        <a:ea typeface="+mn-ea"/>
        <a:cs typeface="+mn-cs"/>
      </a:defRPr>
    </a:lvl3pPr>
    <a:lvl4pPr marL="1073688" algn="l" defTabSz="357896" rtl="0" eaLnBrk="1" latinLnBrk="0" hangingPunct="1">
      <a:defRPr sz="1409" kern="1200">
        <a:solidFill>
          <a:schemeClr val="tx1"/>
        </a:solidFill>
        <a:latin typeface="+mn-lt"/>
        <a:ea typeface="+mn-ea"/>
        <a:cs typeface="+mn-cs"/>
      </a:defRPr>
    </a:lvl4pPr>
    <a:lvl5pPr marL="1431585" algn="l" defTabSz="357896" rtl="0" eaLnBrk="1" latinLnBrk="0" hangingPunct="1">
      <a:defRPr sz="1409" kern="1200">
        <a:solidFill>
          <a:schemeClr val="tx1"/>
        </a:solidFill>
        <a:latin typeface="+mn-lt"/>
        <a:ea typeface="+mn-ea"/>
        <a:cs typeface="+mn-cs"/>
      </a:defRPr>
    </a:lvl5pPr>
    <a:lvl6pPr marL="1789481" algn="l" defTabSz="357896" rtl="0" eaLnBrk="1" latinLnBrk="0" hangingPunct="1">
      <a:defRPr sz="1409" kern="1200">
        <a:solidFill>
          <a:schemeClr val="tx1"/>
        </a:solidFill>
        <a:latin typeface="+mn-lt"/>
        <a:ea typeface="+mn-ea"/>
        <a:cs typeface="+mn-cs"/>
      </a:defRPr>
    </a:lvl6pPr>
    <a:lvl7pPr marL="2147377" algn="l" defTabSz="357896" rtl="0" eaLnBrk="1" latinLnBrk="0" hangingPunct="1">
      <a:defRPr sz="1409" kern="1200">
        <a:solidFill>
          <a:schemeClr val="tx1"/>
        </a:solidFill>
        <a:latin typeface="+mn-lt"/>
        <a:ea typeface="+mn-ea"/>
        <a:cs typeface="+mn-cs"/>
      </a:defRPr>
    </a:lvl7pPr>
    <a:lvl8pPr marL="2505273" algn="l" defTabSz="357896" rtl="0" eaLnBrk="1" latinLnBrk="0" hangingPunct="1">
      <a:defRPr sz="1409" kern="1200">
        <a:solidFill>
          <a:schemeClr val="tx1"/>
        </a:solidFill>
        <a:latin typeface="+mn-lt"/>
        <a:ea typeface="+mn-ea"/>
        <a:cs typeface="+mn-cs"/>
      </a:defRPr>
    </a:lvl8pPr>
    <a:lvl9pPr marL="2863169" algn="l" defTabSz="357896" rtl="0" eaLnBrk="1" latinLnBrk="0" hangingPunct="1">
      <a:defRPr sz="140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  <p:cmAuthor id="2" name="Sześciórka Milena" initials="SM" lastIdx="1" clrIdx="1">
    <p:extLst>
      <p:ext uri="{19B8F6BF-5375-455C-9EA6-DF929625EA0E}">
        <p15:presenceInfo xmlns:p15="http://schemas.microsoft.com/office/powerpoint/2012/main" userId="S::Milena.Szesciorka-Rybak@nfz.gov.pl::23c156e5-356c-4459-93ed-75e499904fe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64" autoAdjust="0"/>
    <p:restoredTop sz="94660"/>
  </p:normalViewPr>
  <p:slideViewPr>
    <p:cSldViewPr showGuides="1">
      <p:cViewPr varScale="1">
        <p:scale>
          <a:sx n="145" d="100"/>
          <a:sy n="145" d="100"/>
        </p:scale>
        <p:origin x="120" y="21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2700" y="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8131F2C1-44D2-4ED7-BA3C-B03516C602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BCC6A2F8-6413-4BD6-9670-42A3AD914D7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A9981C-0199-4C1C-BF55-B9D1845E24AB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37BF2785-6379-4E0D-AD4C-F5805D98462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656C95A6-4C19-47FE-AA18-9E2DB5F9CD1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B82100-07E7-4199-BF42-570F551AA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223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30.01.2025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5792" rtl="0" eaLnBrk="1" latinLnBrk="0" hangingPunct="1">
      <a:defRPr sz="939" kern="1200">
        <a:solidFill>
          <a:schemeClr val="tx1"/>
        </a:solidFill>
        <a:latin typeface="+mn-lt"/>
        <a:ea typeface="+mn-ea"/>
        <a:cs typeface="+mn-cs"/>
      </a:defRPr>
    </a:lvl1pPr>
    <a:lvl2pPr marL="357896" algn="l" defTabSz="715792" rtl="0" eaLnBrk="1" latinLnBrk="0" hangingPunct="1">
      <a:defRPr sz="939" kern="1200">
        <a:solidFill>
          <a:schemeClr val="tx1"/>
        </a:solidFill>
        <a:latin typeface="+mn-lt"/>
        <a:ea typeface="+mn-ea"/>
        <a:cs typeface="+mn-cs"/>
      </a:defRPr>
    </a:lvl2pPr>
    <a:lvl3pPr marL="715792" algn="l" defTabSz="715792" rtl="0" eaLnBrk="1" latinLnBrk="0" hangingPunct="1">
      <a:defRPr sz="939" kern="1200">
        <a:solidFill>
          <a:schemeClr val="tx1"/>
        </a:solidFill>
        <a:latin typeface="+mn-lt"/>
        <a:ea typeface="+mn-ea"/>
        <a:cs typeface="+mn-cs"/>
      </a:defRPr>
    </a:lvl3pPr>
    <a:lvl4pPr marL="1073688" algn="l" defTabSz="715792" rtl="0" eaLnBrk="1" latinLnBrk="0" hangingPunct="1">
      <a:defRPr sz="939" kern="1200">
        <a:solidFill>
          <a:schemeClr val="tx1"/>
        </a:solidFill>
        <a:latin typeface="+mn-lt"/>
        <a:ea typeface="+mn-ea"/>
        <a:cs typeface="+mn-cs"/>
      </a:defRPr>
    </a:lvl4pPr>
    <a:lvl5pPr marL="1431585" algn="l" defTabSz="715792" rtl="0" eaLnBrk="1" latinLnBrk="0" hangingPunct="1">
      <a:defRPr sz="939" kern="1200">
        <a:solidFill>
          <a:schemeClr val="tx1"/>
        </a:solidFill>
        <a:latin typeface="+mn-lt"/>
        <a:ea typeface="+mn-ea"/>
        <a:cs typeface="+mn-cs"/>
      </a:defRPr>
    </a:lvl5pPr>
    <a:lvl6pPr marL="1789481" algn="l" defTabSz="715792" rtl="0" eaLnBrk="1" latinLnBrk="0" hangingPunct="1">
      <a:defRPr sz="939" kern="1200">
        <a:solidFill>
          <a:schemeClr val="tx1"/>
        </a:solidFill>
        <a:latin typeface="+mn-lt"/>
        <a:ea typeface="+mn-ea"/>
        <a:cs typeface="+mn-cs"/>
      </a:defRPr>
    </a:lvl6pPr>
    <a:lvl7pPr marL="2147377" algn="l" defTabSz="715792" rtl="0" eaLnBrk="1" latinLnBrk="0" hangingPunct="1">
      <a:defRPr sz="939" kern="1200">
        <a:solidFill>
          <a:schemeClr val="tx1"/>
        </a:solidFill>
        <a:latin typeface="+mn-lt"/>
        <a:ea typeface="+mn-ea"/>
        <a:cs typeface="+mn-cs"/>
      </a:defRPr>
    </a:lvl7pPr>
    <a:lvl8pPr marL="2505273" algn="l" defTabSz="715792" rtl="0" eaLnBrk="1" latinLnBrk="0" hangingPunct="1">
      <a:defRPr sz="939" kern="1200">
        <a:solidFill>
          <a:schemeClr val="tx1"/>
        </a:solidFill>
        <a:latin typeface="+mn-lt"/>
        <a:ea typeface="+mn-ea"/>
        <a:cs typeface="+mn-cs"/>
      </a:defRPr>
    </a:lvl8pPr>
    <a:lvl9pPr marL="2863169" algn="l" defTabSz="715792" rtl="0" eaLnBrk="1" latinLnBrk="0" hangingPunct="1">
      <a:defRPr sz="93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17" Type="http://schemas.openxmlformats.org/officeDocument/2006/relationships/image" Target="../media/image9.png"/><Relationship Id="rId2" Type="http://schemas.openxmlformats.org/officeDocument/2006/relationships/image" Target="../media/image11.png"/><Relationship Id="rId16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5" Type="http://schemas.openxmlformats.org/officeDocument/2006/relationships/image" Target="../media/image7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10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877995" y="1342959"/>
            <a:ext cx="7388942" cy="294361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264484" cy="196872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114" y="367681"/>
            <a:ext cx="800100" cy="8001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941" y="367681"/>
            <a:ext cx="800100" cy="8001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767" y="367681"/>
            <a:ext cx="800100" cy="8001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5249" y="2081379"/>
            <a:ext cx="6773550" cy="753648"/>
          </a:xfrm>
        </p:spPr>
        <p:txBody>
          <a:bodyPr anchor="t" anchorCtr="0">
            <a:normAutofit/>
          </a:bodyPr>
          <a:lstStyle>
            <a:lvl1pPr algn="l">
              <a:lnSpc>
                <a:spcPts val="2722"/>
              </a:lnSpc>
              <a:defRPr sz="2177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5259" y="3307899"/>
            <a:ext cx="6773483" cy="734817"/>
          </a:xfrm>
        </p:spPr>
        <p:txBody>
          <a:bodyPr>
            <a:normAutofit/>
          </a:bodyPr>
          <a:lstStyle>
            <a:lvl1pPr marL="0" indent="0" algn="l">
              <a:lnSpc>
                <a:spcPts val="2381"/>
              </a:lnSpc>
              <a:buNone/>
              <a:defRPr sz="1905" b="1">
                <a:solidFill>
                  <a:schemeClr val="tx2"/>
                </a:solidFill>
              </a:defRPr>
            </a:lvl1pPr>
            <a:lvl2pPr marL="342903" indent="0" algn="ctr">
              <a:buNone/>
              <a:defRPr sz="1500"/>
            </a:lvl2pPr>
            <a:lvl3pPr marL="685804" indent="0" algn="ctr">
              <a:buNone/>
              <a:defRPr sz="1350"/>
            </a:lvl3pPr>
            <a:lvl4pPr marL="1028707" indent="0" algn="ctr">
              <a:buNone/>
              <a:defRPr sz="1200"/>
            </a:lvl4pPr>
            <a:lvl5pPr marL="1371609" indent="0" algn="ctr">
              <a:buNone/>
              <a:defRPr sz="1200"/>
            </a:lvl5pPr>
            <a:lvl6pPr marL="1714511" indent="0" algn="ctr">
              <a:buNone/>
              <a:defRPr sz="1200"/>
            </a:lvl6pPr>
            <a:lvl7pPr marL="2057413" indent="0" algn="ctr">
              <a:buNone/>
              <a:defRPr sz="1200"/>
            </a:lvl7pPr>
            <a:lvl8pPr marL="2400316" indent="0" algn="ctr">
              <a:buNone/>
              <a:defRPr sz="1200"/>
            </a:lvl8pPr>
            <a:lvl9pPr marL="2743218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6719" y="367682"/>
            <a:ext cx="1539287" cy="237532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225"/>
              </a:lnSpc>
              <a:defRPr sz="953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2A3D249-6366-4532-95C2-9DDC07D17B44}" type="datetime1">
              <a:rPr lang="pl-PL" smtClean="0"/>
              <a:t>30.01.2025</a:t>
            </a:fld>
            <a:endParaRPr lang="pl-PL" dirty="0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500FFCFA-D3A4-40A4-E76C-99575547246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43" y="4334772"/>
            <a:ext cx="1402632" cy="821194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DC91A070-16DB-C0E1-0B7B-93924541A6E7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261" y="4334772"/>
            <a:ext cx="2278263" cy="821194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AB280FEF-799B-B9CA-10D2-815DA71DA238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3813" y="4334316"/>
            <a:ext cx="1937739" cy="822352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D99AC2CA-7069-4A8E-9D19-13E7BFB1BE12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063" y="1342959"/>
            <a:ext cx="3387422" cy="624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65" userDrawn="1">
          <p15:clr>
            <a:srgbClr val="FBAE40"/>
          </p15:clr>
        </p15:guide>
        <p15:guide id="2" orient="horz" pos="77" userDrawn="1">
          <p15:clr>
            <a:srgbClr val="FBAE40"/>
          </p15:clr>
        </p15:guide>
        <p15:guide id="3" orient="horz" pos="1620" userDrawn="1">
          <p15:clr>
            <a:srgbClr val="FBAE40"/>
          </p15:clr>
        </p15:guide>
        <p15:guide id="4" orient="horz" pos="231" userDrawn="1">
          <p15:clr>
            <a:srgbClr val="FBAE40"/>
          </p15:clr>
        </p15:guide>
        <p15:guide id="5" orient="horz" pos="386" userDrawn="1">
          <p15:clr>
            <a:srgbClr val="FBAE40"/>
          </p15:clr>
        </p15:guide>
        <p15:guide id="6" orient="horz" pos="540" userDrawn="1">
          <p15:clr>
            <a:srgbClr val="FBAE40"/>
          </p15:clr>
        </p15:guide>
        <p15:guide id="7" orient="horz" pos="694" userDrawn="1">
          <p15:clr>
            <a:srgbClr val="FBAE40"/>
          </p15:clr>
        </p15:guide>
        <p15:guide id="8" orient="horz" pos="848" userDrawn="1">
          <p15:clr>
            <a:srgbClr val="FBAE40"/>
          </p15:clr>
        </p15:guide>
        <p15:guide id="9" orient="horz" pos="1003" userDrawn="1">
          <p15:clr>
            <a:srgbClr val="FBAE40"/>
          </p15:clr>
        </p15:guide>
        <p15:guide id="10" orient="horz" pos="1157" userDrawn="1">
          <p15:clr>
            <a:srgbClr val="FBAE40"/>
          </p15:clr>
        </p15:guide>
        <p15:guide id="11" orient="horz" pos="1311" userDrawn="1">
          <p15:clr>
            <a:srgbClr val="FBAE40"/>
          </p15:clr>
        </p15:guide>
        <p15:guide id="12" orient="horz" pos="1466" userDrawn="1">
          <p15:clr>
            <a:srgbClr val="FBAE40"/>
          </p15:clr>
        </p15:guide>
        <p15:guide id="13" orient="horz" pos="1774" userDrawn="1">
          <p15:clr>
            <a:srgbClr val="FBAE40"/>
          </p15:clr>
        </p15:guide>
        <p15:guide id="14" orient="horz" pos="1929" userDrawn="1">
          <p15:clr>
            <a:srgbClr val="FBAE40"/>
          </p15:clr>
        </p15:guide>
        <p15:guide id="15" orient="horz" pos="2083" userDrawn="1">
          <p15:clr>
            <a:srgbClr val="FBAE40"/>
          </p15:clr>
        </p15:guide>
        <p15:guide id="16" orient="horz" pos="2237" userDrawn="1">
          <p15:clr>
            <a:srgbClr val="FBAE40"/>
          </p15:clr>
        </p15:guide>
        <p15:guide id="17" orient="horz" pos="2392" userDrawn="1">
          <p15:clr>
            <a:srgbClr val="FBAE40"/>
          </p15:clr>
        </p15:guide>
        <p15:guide id="18" orient="horz" pos="2546" userDrawn="1">
          <p15:clr>
            <a:srgbClr val="FBAE40"/>
          </p15:clr>
        </p15:guide>
        <p15:guide id="19" orient="horz" pos="2700" userDrawn="1">
          <p15:clr>
            <a:srgbClr val="FBAE40"/>
          </p15:clr>
        </p15:guide>
        <p15:guide id="20" orient="horz" pos="2854" userDrawn="1">
          <p15:clr>
            <a:srgbClr val="FBAE40"/>
          </p15:clr>
        </p15:guide>
        <p15:guide id="21" orient="horz" pos="3009" userDrawn="1">
          <p15:clr>
            <a:srgbClr val="FBAE40"/>
          </p15:clr>
        </p15:guide>
        <p15:guide id="22" orient="horz" pos="3163" userDrawn="1">
          <p15:clr>
            <a:srgbClr val="FBAE40"/>
          </p15:clr>
        </p15:guide>
        <p15:guide id="23" pos="358" userDrawn="1">
          <p15:clr>
            <a:srgbClr val="FBAE40"/>
          </p15:clr>
        </p15:guide>
        <p15:guide id="24" pos="552" userDrawn="1">
          <p15:clr>
            <a:srgbClr val="FBAE40"/>
          </p15:clr>
        </p15:guide>
        <p15:guide id="25" pos="747" userDrawn="1">
          <p15:clr>
            <a:srgbClr val="FBAE40"/>
          </p15:clr>
        </p15:guide>
        <p15:guide id="26" pos="941" userDrawn="1">
          <p15:clr>
            <a:srgbClr val="FBAE40"/>
          </p15:clr>
        </p15:guide>
        <p15:guide id="27" pos="1135" userDrawn="1">
          <p15:clr>
            <a:srgbClr val="FBAE40"/>
          </p15:clr>
        </p15:guide>
        <p15:guide id="28" pos="1328" userDrawn="1">
          <p15:clr>
            <a:srgbClr val="FBAE40"/>
          </p15:clr>
        </p15:guide>
        <p15:guide id="29" pos="1522" userDrawn="1">
          <p15:clr>
            <a:srgbClr val="FBAE40"/>
          </p15:clr>
        </p15:guide>
        <p15:guide id="30" pos="1716" userDrawn="1">
          <p15:clr>
            <a:srgbClr val="FBAE40"/>
          </p15:clr>
        </p15:guide>
        <p15:guide id="31" pos="1911" userDrawn="1">
          <p15:clr>
            <a:srgbClr val="FBAE40"/>
          </p15:clr>
        </p15:guide>
        <p15:guide id="32" pos="2104" userDrawn="1">
          <p15:clr>
            <a:srgbClr val="FBAE40"/>
          </p15:clr>
        </p15:guide>
        <p15:guide id="33" pos="2298" userDrawn="1">
          <p15:clr>
            <a:srgbClr val="FBAE40"/>
          </p15:clr>
        </p15:guide>
        <p15:guide id="34" pos="2492" userDrawn="1">
          <p15:clr>
            <a:srgbClr val="FBAE40"/>
          </p15:clr>
        </p15:guide>
        <p15:guide id="35" pos="2686" userDrawn="1">
          <p15:clr>
            <a:srgbClr val="FBAE40"/>
          </p15:clr>
        </p15:guide>
        <p15:guide id="36" pos="2880" userDrawn="1">
          <p15:clr>
            <a:srgbClr val="FBAE40"/>
          </p15:clr>
        </p15:guide>
        <p15:guide id="37" pos="3074" userDrawn="1">
          <p15:clr>
            <a:srgbClr val="FBAE40"/>
          </p15:clr>
        </p15:guide>
        <p15:guide id="38" pos="3268" userDrawn="1">
          <p15:clr>
            <a:srgbClr val="FBAE40"/>
          </p15:clr>
        </p15:guide>
        <p15:guide id="39" pos="3462" userDrawn="1">
          <p15:clr>
            <a:srgbClr val="FBAE40"/>
          </p15:clr>
        </p15:guide>
        <p15:guide id="40" pos="3656" userDrawn="1">
          <p15:clr>
            <a:srgbClr val="FBAE40"/>
          </p15:clr>
        </p15:guide>
        <p15:guide id="41" pos="3849" userDrawn="1">
          <p15:clr>
            <a:srgbClr val="FBAE40"/>
          </p15:clr>
        </p15:guide>
        <p15:guide id="42" pos="4044" userDrawn="1">
          <p15:clr>
            <a:srgbClr val="FBAE40"/>
          </p15:clr>
        </p15:guide>
        <p15:guide id="43" pos="4238" userDrawn="1">
          <p15:clr>
            <a:srgbClr val="FBAE40"/>
          </p15:clr>
        </p15:guide>
        <p15:guide id="44" pos="4432" userDrawn="1">
          <p15:clr>
            <a:srgbClr val="FBAE40"/>
          </p15:clr>
        </p15:guide>
        <p15:guide id="45" pos="4625" userDrawn="1">
          <p15:clr>
            <a:srgbClr val="FBAE40"/>
          </p15:clr>
        </p15:guide>
        <p15:guide id="46" pos="4819" userDrawn="1">
          <p15:clr>
            <a:srgbClr val="FBAE40"/>
          </p15:clr>
        </p15:guide>
        <p15:guide id="47" pos="5013" userDrawn="1">
          <p15:clr>
            <a:srgbClr val="FBAE40"/>
          </p15:clr>
        </p15:guide>
        <p15:guide id="48" pos="5208" userDrawn="1">
          <p15:clr>
            <a:srgbClr val="FBAE40"/>
          </p15:clr>
        </p15:guide>
        <p15:guide id="49" pos="5402" userDrawn="1">
          <p15:clr>
            <a:srgbClr val="FBAE40"/>
          </p15:clr>
        </p15:guide>
        <p15:guide id="50" pos="5595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67427" y="1"/>
            <a:ext cx="7399510" cy="3671963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43576 w 8640763"/>
              <a:gd name="connsiteY3" fmla="*/ 4369045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  <a:gd name="connsiteX6" fmla="*/ 0 w 8640763"/>
              <a:gd name="connsiteY6" fmla="*/ 0 h 5221288"/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29626 w 8640763"/>
              <a:gd name="connsiteY2" fmla="*/ 4359975 h 5221288"/>
              <a:gd name="connsiteX3" fmla="*/ 1443576 w 8640763"/>
              <a:gd name="connsiteY3" fmla="*/ 4369045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  <a:gd name="connsiteX6" fmla="*/ 0 w 8640763"/>
              <a:gd name="connsiteY6" fmla="*/ 0 h 5221288"/>
              <a:gd name="connsiteX0" fmla="*/ 0 w 8640763"/>
              <a:gd name="connsiteY0" fmla="*/ 0 h 5231492"/>
              <a:gd name="connsiteX1" fmla="*/ 8640763 w 8640763"/>
              <a:gd name="connsiteY1" fmla="*/ 0 h 5231492"/>
              <a:gd name="connsiteX2" fmla="*/ 8629626 w 8640763"/>
              <a:gd name="connsiteY2" fmla="*/ 4359975 h 5231492"/>
              <a:gd name="connsiteX3" fmla="*/ 1443576 w 8640763"/>
              <a:gd name="connsiteY3" fmla="*/ 4369045 h 5231492"/>
              <a:gd name="connsiteX4" fmla="*/ 1439863 w 8640763"/>
              <a:gd name="connsiteY4" fmla="*/ 5231492 h 5231492"/>
              <a:gd name="connsiteX5" fmla="*/ 0 w 8640763"/>
              <a:gd name="connsiteY5" fmla="*/ 5221288 h 5231492"/>
              <a:gd name="connsiteX6" fmla="*/ 0 w 8640763"/>
              <a:gd name="connsiteY6" fmla="*/ 0 h 5231492"/>
              <a:gd name="connsiteX0" fmla="*/ 0 w 8640763"/>
              <a:gd name="connsiteY0" fmla="*/ 0 h 5231492"/>
              <a:gd name="connsiteX1" fmla="*/ 8640763 w 8640763"/>
              <a:gd name="connsiteY1" fmla="*/ 0 h 5231492"/>
              <a:gd name="connsiteX2" fmla="*/ 8629626 w 8640763"/>
              <a:gd name="connsiteY2" fmla="*/ 4359975 h 5231492"/>
              <a:gd name="connsiteX3" fmla="*/ 1443576 w 8640763"/>
              <a:gd name="connsiteY3" fmla="*/ 4369045 h 5231492"/>
              <a:gd name="connsiteX4" fmla="*/ 1439863 w 8640763"/>
              <a:gd name="connsiteY4" fmla="*/ 5231492 h 5231492"/>
              <a:gd name="connsiteX5" fmla="*/ 8353 w 8640763"/>
              <a:gd name="connsiteY5" fmla="*/ 5211085 h 5231492"/>
              <a:gd name="connsiteX6" fmla="*/ 0 w 8640763"/>
              <a:gd name="connsiteY6" fmla="*/ 0 h 5231492"/>
              <a:gd name="connsiteX0" fmla="*/ 0 w 8640763"/>
              <a:gd name="connsiteY0" fmla="*/ 0 h 5240109"/>
              <a:gd name="connsiteX1" fmla="*/ 8640763 w 8640763"/>
              <a:gd name="connsiteY1" fmla="*/ 0 h 5240109"/>
              <a:gd name="connsiteX2" fmla="*/ 8629626 w 8640763"/>
              <a:gd name="connsiteY2" fmla="*/ 4359975 h 5240109"/>
              <a:gd name="connsiteX3" fmla="*/ 1443576 w 8640763"/>
              <a:gd name="connsiteY3" fmla="*/ 4369045 h 5240109"/>
              <a:gd name="connsiteX4" fmla="*/ 1439863 w 8640763"/>
              <a:gd name="connsiteY4" fmla="*/ 5231492 h 5240109"/>
              <a:gd name="connsiteX5" fmla="*/ 8353 w 8640763"/>
              <a:gd name="connsiteY5" fmla="*/ 5240109 h 5240109"/>
              <a:gd name="connsiteX6" fmla="*/ 0 w 8640763"/>
              <a:gd name="connsiteY6" fmla="*/ 0 h 5240109"/>
              <a:gd name="connsiteX0" fmla="*/ 0 w 8640763"/>
              <a:gd name="connsiteY0" fmla="*/ 0 h 5232853"/>
              <a:gd name="connsiteX1" fmla="*/ 8640763 w 8640763"/>
              <a:gd name="connsiteY1" fmla="*/ 0 h 5232853"/>
              <a:gd name="connsiteX2" fmla="*/ 8629626 w 8640763"/>
              <a:gd name="connsiteY2" fmla="*/ 4359975 h 5232853"/>
              <a:gd name="connsiteX3" fmla="*/ 1443576 w 8640763"/>
              <a:gd name="connsiteY3" fmla="*/ 4369045 h 5232853"/>
              <a:gd name="connsiteX4" fmla="*/ 1439863 w 8640763"/>
              <a:gd name="connsiteY4" fmla="*/ 5231492 h 5232853"/>
              <a:gd name="connsiteX5" fmla="*/ 8353 w 8640763"/>
              <a:gd name="connsiteY5" fmla="*/ 5232853 h 5232853"/>
              <a:gd name="connsiteX6" fmla="*/ 0 w 8640763"/>
              <a:gd name="connsiteY6" fmla="*/ 0 h 5232853"/>
              <a:gd name="connsiteX0" fmla="*/ 0 w 8640763"/>
              <a:gd name="connsiteY0" fmla="*/ 0 h 5232853"/>
              <a:gd name="connsiteX1" fmla="*/ 8640763 w 8640763"/>
              <a:gd name="connsiteY1" fmla="*/ 0 h 5232853"/>
              <a:gd name="connsiteX2" fmla="*/ 8629626 w 8640763"/>
              <a:gd name="connsiteY2" fmla="*/ 4359975 h 5232853"/>
              <a:gd name="connsiteX3" fmla="*/ 1443576 w 8640763"/>
              <a:gd name="connsiteY3" fmla="*/ 4369045 h 5232853"/>
              <a:gd name="connsiteX4" fmla="*/ 1439863 w 8640763"/>
              <a:gd name="connsiteY4" fmla="*/ 5231492 h 5232853"/>
              <a:gd name="connsiteX5" fmla="*/ 8353 w 8640763"/>
              <a:gd name="connsiteY5" fmla="*/ 5232853 h 5232853"/>
              <a:gd name="connsiteX6" fmla="*/ 0 w 8640763"/>
              <a:gd name="connsiteY6" fmla="*/ 0 h 5232853"/>
              <a:gd name="connsiteX0" fmla="*/ 0 w 8640763"/>
              <a:gd name="connsiteY0" fmla="*/ 0 h 5249632"/>
              <a:gd name="connsiteX1" fmla="*/ 8640763 w 8640763"/>
              <a:gd name="connsiteY1" fmla="*/ 0 h 5249632"/>
              <a:gd name="connsiteX2" fmla="*/ 8629626 w 8640763"/>
              <a:gd name="connsiteY2" fmla="*/ 4359975 h 5249632"/>
              <a:gd name="connsiteX3" fmla="*/ 1443576 w 8640763"/>
              <a:gd name="connsiteY3" fmla="*/ 4369045 h 5249632"/>
              <a:gd name="connsiteX4" fmla="*/ 1449764 w 8640763"/>
              <a:gd name="connsiteY4" fmla="*/ 5249632 h 5249632"/>
              <a:gd name="connsiteX5" fmla="*/ 8353 w 8640763"/>
              <a:gd name="connsiteY5" fmla="*/ 5232853 h 5249632"/>
              <a:gd name="connsiteX6" fmla="*/ 0 w 8640763"/>
              <a:gd name="connsiteY6" fmla="*/ 0 h 5249632"/>
              <a:gd name="connsiteX0" fmla="*/ 0 w 8640763"/>
              <a:gd name="connsiteY0" fmla="*/ 0 h 5250993"/>
              <a:gd name="connsiteX1" fmla="*/ 8640763 w 8640763"/>
              <a:gd name="connsiteY1" fmla="*/ 0 h 5250993"/>
              <a:gd name="connsiteX2" fmla="*/ 8629626 w 8640763"/>
              <a:gd name="connsiteY2" fmla="*/ 4359975 h 5250993"/>
              <a:gd name="connsiteX3" fmla="*/ 1443576 w 8640763"/>
              <a:gd name="connsiteY3" fmla="*/ 4369045 h 5250993"/>
              <a:gd name="connsiteX4" fmla="*/ 1449764 w 8640763"/>
              <a:gd name="connsiteY4" fmla="*/ 5249632 h 5250993"/>
              <a:gd name="connsiteX5" fmla="*/ 3404 w 8640763"/>
              <a:gd name="connsiteY5" fmla="*/ 5250993 h 5250993"/>
              <a:gd name="connsiteX6" fmla="*/ 0 w 8640763"/>
              <a:gd name="connsiteY6" fmla="*/ 0 h 5250993"/>
              <a:gd name="connsiteX0" fmla="*/ 0 w 8640763"/>
              <a:gd name="connsiteY0" fmla="*/ 0 h 5250993"/>
              <a:gd name="connsiteX1" fmla="*/ 8640763 w 8640763"/>
              <a:gd name="connsiteY1" fmla="*/ 0 h 5250993"/>
              <a:gd name="connsiteX2" fmla="*/ 8629626 w 8640763"/>
              <a:gd name="connsiteY2" fmla="*/ 4359975 h 5250993"/>
              <a:gd name="connsiteX3" fmla="*/ 1443576 w 8640763"/>
              <a:gd name="connsiteY3" fmla="*/ 4369045 h 5250993"/>
              <a:gd name="connsiteX4" fmla="*/ 1443824 w 8640763"/>
              <a:gd name="connsiteY4" fmla="*/ 5242376 h 5250993"/>
              <a:gd name="connsiteX5" fmla="*/ 3404 w 8640763"/>
              <a:gd name="connsiteY5" fmla="*/ 5250993 h 5250993"/>
              <a:gd name="connsiteX6" fmla="*/ 0 w 8640763"/>
              <a:gd name="connsiteY6" fmla="*/ 0 h 5250993"/>
              <a:gd name="connsiteX0" fmla="*/ 8843 w 8649606"/>
              <a:gd name="connsiteY0" fmla="*/ 0 h 5242376"/>
              <a:gd name="connsiteX1" fmla="*/ 8649606 w 8649606"/>
              <a:gd name="connsiteY1" fmla="*/ 0 h 5242376"/>
              <a:gd name="connsiteX2" fmla="*/ 8638469 w 8649606"/>
              <a:gd name="connsiteY2" fmla="*/ 4359975 h 5242376"/>
              <a:gd name="connsiteX3" fmla="*/ 1452419 w 8649606"/>
              <a:gd name="connsiteY3" fmla="*/ 4369045 h 5242376"/>
              <a:gd name="connsiteX4" fmla="*/ 1452667 w 8649606"/>
              <a:gd name="connsiteY4" fmla="*/ 5242376 h 5242376"/>
              <a:gd name="connsiteX5" fmla="*/ 367 w 8649606"/>
              <a:gd name="connsiteY5" fmla="*/ 5236481 h 5242376"/>
              <a:gd name="connsiteX6" fmla="*/ 8843 w 8649606"/>
              <a:gd name="connsiteY6" fmla="*/ 0 h 5242376"/>
              <a:gd name="connsiteX0" fmla="*/ 8843 w 8649606"/>
              <a:gd name="connsiteY0" fmla="*/ 0 h 5250993"/>
              <a:gd name="connsiteX1" fmla="*/ 8649606 w 8649606"/>
              <a:gd name="connsiteY1" fmla="*/ 0 h 5250993"/>
              <a:gd name="connsiteX2" fmla="*/ 8638469 w 8649606"/>
              <a:gd name="connsiteY2" fmla="*/ 4359975 h 5250993"/>
              <a:gd name="connsiteX3" fmla="*/ 1452419 w 8649606"/>
              <a:gd name="connsiteY3" fmla="*/ 4369045 h 5250993"/>
              <a:gd name="connsiteX4" fmla="*/ 1452667 w 8649606"/>
              <a:gd name="connsiteY4" fmla="*/ 5242376 h 5250993"/>
              <a:gd name="connsiteX5" fmla="*/ 367 w 8649606"/>
              <a:gd name="connsiteY5" fmla="*/ 5250993 h 5250993"/>
              <a:gd name="connsiteX6" fmla="*/ 8843 w 8649606"/>
              <a:gd name="connsiteY6" fmla="*/ 0 h 5250993"/>
              <a:gd name="connsiteX0" fmla="*/ 11268 w 8652031"/>
              <a:gd name="connsiteY0" fmla="*/ 0 h 5250993"/>
              <a:gd name="connsiteX1" fmla="*/ 8652031 w 8652031"/>
              <a:gd name="connsiteY1" fmla="*/ 0 h 5250993"/>
              <a:gd name="connsiteX2" fmla="*/ 8640894 w 8652031"/>
              <a:gd name="connsiteY2" fmla="*/ 4359975 h 5250993"/>
              <a:gd name="connsiteX3" fmla="*/ 1454844 w 8652031"/>
              <a:gd name="connsiteY3" fmla="*/ 4369045 h 5250993"/>
              <a:gd name="connsiteX4" fmla="*/ 1455092 w 8652031"/>
              <a:gd name="connsiteY4" fmla="*/ 5242376 h 5250993"/>
              <a:gd name="connsiteX5" fmla="*/ 317 w 8652031"/>
              <a:gd name="connsiteY5" fmla="*/ 5250993 h 5250993"/>
              <a:gd name="connsiteX6" fmla="*/ 11268 w 8652031"/>
              <a:gd name="connsiteY6" fmla="*/ 0 h 5250993"/>
              <a:gd name="connsiteX0" fmla="*/ 11268 w 8652031"/>
              <a:gd name="connsiteY0" fmla="*/ 0 h 5244947"/>
              <a:gd name="connsiteX1" fmla="*/ 8652031 w 8652031"/>
              <a:gd name="connsiteY1" fmla="*/ 0 h 5244947"/>
              <a:gd name="connsiteX2" fmla="*/ 8640894 w 8652031"/>
              <a:gd name="connsiteY2" fmla="*/ 4359975 h 5244947"/>
              <a:gd name="connsiteX3" fmla="*/ 1454844 w 8652031"/>
              <a:gd name="connsiteY3" fmla="*/ 4369045 h 5244947"/>
              <a:gd name="connsiteX4" fmla="*/ 1455092 w 8652031"/>
              <a:gd name="connsiteY4" fmla="*/ 5242376 h 5244947"/>
              <a:gd name="connsiteX5" fmla="*/ 317 w 8652031"/>
              <a:gd name="connsiteY5" fmla="*/ 5244947 h 5244947"/>
              <a:gd name="connsiteX6" fmla="*/ 11268 w 8652031"/>
              <a:gd name="connsiteY6" fmla="*/ 0 h 5244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52031" h="5244947">
                <a:moveTo>
                  <a:pt x="11268" y="0"/>
                </a:moveTo>
                <a:lnTo>
                  <a:pt x="8652031" y="0"/>
                </a:lnTo>
                <a:cubicBezTo>
                  <a:pt x="8648319" y="1453325"/>
                  <a:pt x="8644606" y="2906650"/>
                  <a:pt x="8640894" y="4359975"/>
                </a:cubicBezTo>
                <a:lnTo>
                  <a:pt x="1454844" y="4369045"/>
                </a:lnTo>
                <a:cubicBezTo>
                  <a:pt x="1453606" y="4653126"/>
                  <a:pt x="1456330" y="4958295"/>
                  <a:pt x="1455092" y="5242376"/>
                </a:cubicBezTo>
                <a:lnTo>
                  <a:pt x="317" y="5244947"/>
                </a:lnTo>
                <a:cubicBezTo>
                  <a:pt x="-2467" y="3507919"/>
                  <a:pt x="14052" y="1737028"/>
                  <a:pt x="11268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68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</a:extLst>
          </p:cNvPr>
          <p:cNvSpPr/>
          <p:nvPr userDrawn="1"/>
        </p:nvSpPr>
        <p:spPr>
          <a:xfrm>
            <a:off x="2108483" y="3050061"/>
            <a:ext cx="7035518" cy="123650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3768" y="3747872"/>
            <a:ext cx="6465290" cy="480062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pic>
        <p:nvPicPr>
          <p:cNvPr id="8" name="Obraz 7" descr="znak Funduszy Europejskich">
            <a:extLst>
              <a:ext uri="{FF2B5EF4-FFF2-40B4-BE49-F238E27FC236}">
                <a16:creationId xmlns:a16="http://schemas.microsoft.com/office/drawing/2014/main" id="{BFD80FA4-66E0-3049-A92A-085F431CEB0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43" y="4334772"/>
            <a:ext cx="1402632" cy="821194"/>
          </a:xfrm>
          <a:prstGeom prst="rect">
            <a:avLst/>
          </a:prstGeom>
        </p:spPr>
      </p:pic>
      <p:pic>
        <p:nvPicPr>
          <p:cNvPr id="9" name="Obraz 8" descr="flaga Unii Europejskie z dopiskiem dofinansowane przez Unię Europejską">
            <a:extLst>
              <a:ext uri="{FF2B5EF4-FFF2-40B4-BE49-F238E27FC236}">
                <a16:creationId xmlns:a16="http://schemas.microsoft.com/office/drawing/2014/main" id="{695F0183-048A-AF46-A850-8C265BFACC2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261" y="4334772"/>
            <a:ext cx="2278263" cy="821194"/>
          </a:xfrm>
          <a:prstGeom prst="rect">
            <a:avLst/>
          </a:prstGeom>
        </p:spPr>
      </p:pic>
      <p:pic>
        <p:nvPicPr>
          <p:cNvPr id="10" name="Obraz 9" descr="barwy RP">
            <a:extLst>
              <a:ext uri="{FF2B5EF4-FFF2-40B4-BE49-F238E27FC236}">
                <a16:creationId xmlns:a16="http://schemas.microsoft.com/office/drawing/2014/main" id="{875F5C9C-57CB-134D-A405-3BC05A23D85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3813" y="4334316"/>
            <a:ext cx="1937739" cy="822352"/>
          </a:xfrm>
          <a:prstGeom prst="rect">
            <a:avLst/>
          </a:prstGeom>
        </p:spPr>
      </p:pic>
      <p:pic>
        <p:nvPicPr>
          <p:cNvPr id="13" name="Obraz 12">
            <a:extLst>
              <a:ext uri="{FF2B5EF4-FFF2-40B4-BE49-F238E27FC236}">
                <a16:creationId xmlns:a16="http://schemas.microsoft.com/office/drawing/2014/main" id="{9997DB1B-7AEA-45AB-A95E-349DEBEE2041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8483" y="3050061"/>
            <a:ext cx="3387422" cy="624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rostokąt 29">
            <a:extLst>
              <a:ext uri="{FF2B5EF4-FFF2-40B4-BE49-F238E27FC236}">
                <a16:creationId xmlns:a16="http://schemas.microsoft.com/office/drawing/2014/main" id="{C0CA1683-BBD7-49B1-A28E-B898DDE62117}"/>
              </a:ext>
            </a:extLst>
          </p:cNvPr>
          <p:cNvSpPr/>
          <p:nvPr userDrawn="1"/>
        </p:nvSpPr>
        <p:spPr>
          <a:xfrm>
            <a:off x="1" y="0"/>
            <a:ext cx="4264484" cy="196872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877064" y="1349596"/>
            <a:ext cx="7389873" cy="2936974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5249" y="2088941"/>
            <a:ext cx="6773550" cy="740100"/>
          </a:xfrm>
        </p:spPr>
        <p:txBody>
          <a:bodyPr anchor="t" anchorCtr="0">
            <a:normAutofit/>
          </a:bodyPr>
          <a:lstStyle>
            <a:lvl1pPr algn="l">
              <a:lnSpc>
                <a:spcPts val="2722"/>
              </a:lnSpc>
              <a:defRPr sz="2177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5259" y="3307899"/>
            <a:ext cx="6773483" cy="734817"/>
          </a:xfrm>
        </p:spPr>
        <p:txBody>
          <a:bodyPr>
            <a:normAutofit/>
          </a:bodyPr>
          <a:lstStyle>
            <a:lvl1pPr marL="0" indent="0" algn="l">
              <a:lnSpc>
                <a:spcPts val="2381"/>
              </a:lnSpc>
              <a:buNone/>
              <a:defRPr sz="1905" b="1">
                <a:solidFill>
                  <a:schemeClr val="tx2"/>
                </a:solidFill>
              </a:defRPr>
            </a:lvl1pPr>
            <a:lvl2pPr marL="342903" indent="0" algn="ctr">
              <a:buNone/>
              <a:defRPr sz="1500"/>
            </a:lvl2pPr>
            <a:lvl3pPr marL="685804" indent="0" algn="ctr">
              <a:buNone/>
              <a:defRPr sz="1350"/>
            </a:lvl3pPr>
            <a:lvl4pPr marL="1028707" indent="0" algn="ctr">
              <a:buNone/>
              <a:defRPr sz="1200"/>
            </a:lvl4pPr>
            <a:lvl5pPr marL="1371609" indent="0" algn="ctr">
              <a:buNone/>
              <a:defRPr sz="1200"/>
            </a:lvl5pPr>
            <a:lvl6pPr marL="1714511" indent="0" algn="ctr">
              <a:buNone/>
              <a:defRPr sz="1200"/>
            </a:lvl6pPr>
            <a:lvl7pPr marL="2057413" indent="0" algn="ctr">
              <a:buNone/>
              <a:defRPr sz="1200"/>
            </a:lvl7pPr>
            <a:lvl8pPr marL="2400316" indent="0" algn="ctr">
              <a:buNone/>
              <a:defRPr sz="1200"/>
            </a:lvl8pPr>
            <a:lvl9pPr marL="2743218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6719" y="367682"/>
            <a:ext cx="1539287" cy="237532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225"/>
              </a:lnSpc>
              <a:defRPr sz="953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8EEE8EE-D7CF-4F1D-849B-3E54D1DD80B0}" type="datetime1">
              <a:rPr lang="pl-PL" smtClean="0"/>
              <a:t>30.01.2025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576" y="824802"/>
            <a:ext cx="342900" cy="3429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924" y="349553"/>
            <a:ext cx="342900" cy="3429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976" y="824802"/>
            <a:ext cx="342900" cy="3429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560" y="344396"/>
            <a:ext cx="342900" cy="3429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49552"/>
            <a:ext cx="342900" cy="3429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979" y="831921"/>
            <a:ext cx="342900" cy="3429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1489" y="347988"/>
            <a:ext cx="342900" cy="3429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9293" y="342342"/>
            <a:ext cx="342900" cy="3429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3684" y="339502"/>
            <a:ext cx="342900" cy="3429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7398" y="829987"/>
            <a:ext cx="342900" cy="3429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413" y="829009"/>
            <a:ext cx="342900" cy="3429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1489" y="829009"/>
            <a:ext cx="342900" cy="342900"/>
          </a:xfrm>
          <a:prstGeom prst="rect">
            <a:avLst/>
          </a:prstGeom>
        </p:spPr>
      </p:pic>
      <p:pic>
        <p:nvPicPr>
          <p:cNvPr id="32" name="Obraz 31">
            <a:extLst>
              <a:ext uri="{FF2B5EF4-FFF2-40B4-BE49-F238E27FC236}">
                <a16:creationId xmlns:a16="http://schemas.microsoft.com/office/drawing/2014/main" id="{A2E34B4B-2F98-4123-BCC4-081E05CD7DB1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063" y="1342959"/>
            <a:ext cx="3387422" cy="624285"/>
          </a:xfrm>
          <a:prstGeom prst="rect">
            <a:avLst/>
          </a:prstGeom>
        </p:spPr>
      </p:pic>
      <p:pic>
        <p:nvPicPr>
          <p:cNvPr id="34" name="Obraz 33">
            <a:extLst>
              <a:ext uri="{FF2B5EF4-FFF2-40B4-BE49-F238E27FC236}">
                <a16:creationId xmlns:a16="http://schemas.microsoft.com/office/drawing/2014/main" id="{2B8C7807-531F-4621-B53E-F62BE86700D0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43" y="4334772"/>
            <a:ext cx="1402632" cy="821194"/>
          </a:xfrm>
          <a:prstGeom prst="rect">
            <a:avLst/>
          </a:prstGeom>
        </p:spPr>
      </p:pic>
      <p:pic>
        <p:nvPicPr>
          <p:cNvPr id="36" name="Obraz 35">
            <a:extLst>
              <a:ext uri="{FF2B5EF4-FFF2-40B4-BE49-F238E27FC236}">
                <a16:creationId xmlns:a16="http://schemas.microsoft.com/office/drawing/2014/main" id="{B49339D9-C6B3-4A84-9FE3-CB89355BAB46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261" y="4334772"/>
            <a:ext cx="2278263" cy="821194"/>
          </a:xfrm>
          <a:prstGeom prst="rect">
            <a:avLst/>
          </a:prstGeom>
        </p:spPr>
      </p:pic>
      <p:pic>
        <p:nvPicPr>
          <p:cNvPr id="38" name="Obraz 37">
            <a:extLst>
              <a:ext uri="{FF2B5EF4-FFF2-40B4-BE49-F238E27FC236}">
                <a16:creationId xmlns:a16="http://schemas.microsoft.com/office/drawing/2014/main" id="{0E48CF08-3797-41AA-99F6-9E7EFBC357D5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3813" y="4334316"/>
            <a:ext cx="1937739" cy="822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65" userDrawn="1">
          <p15:clr>
            <a:srgbClr val="FBAE40"/>
          </p15:clr>
        </p15:guide>
        <p15:guide id="2" orient="horz" pos="77" userDrawn="1">
          <p15:clr>
            <a:srgbClr val="FBAE40"/>
          </p15:clr>
        </p15:guide>
        <p15:guide id="3" orient="horz" pos="1620" userDrawn="1">
          <p15:clr>
            <a:srgbClr val="FBAE40"/>
          </p15:clr>
        </p15:guide>
        <p15:guide id="4" orient="horz" pos="231" userDrawn="1">
          <p15:clr>
            <a:srgbClr val="FBAE40"/>
          </p15:clr>
        </p15:guide>
        <p15:guide id="5" orient="horz" pos="386" userDrawn="1">
          <p15:clr>
            <a:srgbClr val="FBAE40"/>
          </p15:clr>
        </p15:guide>
        <p15:guide id="6" orient="horz" pos="540" userDrawn="1">
          <p15:clr>
            <a:srgbClr val="FBAE40"/>
          </p15:clr>
        </p15:guide>
        <p15:guide id="7" orient="horz" pos="694" userDrawn="1">
          <p15:clr>
            <a:srgbClr val="FBAE40"/>
          </p15:clr>
        </p15:guide>
        <p15:guide id="8" orient="horz" pos="848" userDrawn="1">
          <p15:clr>
            <a:srgbClr val="FBAE40"/>
          </p15:clr>
        </p15:guide>
        <p15:guide id="9" orient="horz" pos="1003" userDrawn="1">
          <p15:clr>
            <a:srgbClr val="FBAE40"/>
          </p15:clr>
        </p15:guide>
        <p15:guide id="10" orient="horz" pos="1157" userDrawn="1">
          <p15:clr>
            <a:srgbClr val="FBAE40"/>
          </p15:clr>
        </p15:guide>
        <p15:guide id="11" orient="horz" pos="1311" userDrawn="1">
          <p15:clr>
            <a:srgbClr val="FBAE40"/>
          </p15:clr>
        </p15:guide>
        <p15:guide id="12" orient="horz" pos="1466" userDrawn="1">
          <p15:clr>
            <a:srgbClr val="FBAE40"/>
          </p15:clr>
        </p15:guide>
        <p15:guide id="13" orient="horz" pos="1774" userDrawn="1">
          <p15:clr>
            <a:srgbClr val="FBAE40"/>
          </p15:clr>
        </p15:guide>
        <p15:guide id="14" orient="horz" pos="1929" userDrawn="1">
          <p15:clr>
            <a:srgbClr val="FBAE40"/>
          </p15:clr>
        </p15:guide>
        <p15:guide id="15" orient="horz" pos="2083" userDrawn="1">
          <p15:clr>
            <a:srgbClr val="FBAE40"/>
          </p15:clr>
        </p15:guide>
        <p15:guide id="16" orient="horz" pos="2237" userDrawn="1">
          <p15:clr>
            <a:srgbClr val="FBAE40"/>
          </p15:clr>
        </p15:guide>
        <p15:guide id="17" orient="horz" pos="2392" userDrawn="1">
          <p15:clr>
            <a:srgbClr val="FBAE40"/>
          </p15:clr>
        </p15:guide>
        <p15:guide id="18" orient="horz" pos="2546" userDrawn="1">
          <p15:clr>
            <a:srgbClr val="FBAE40"/>
          </p15:clr>
        </p15:guide>
        <p15:guide id="19" orient="horz" pos="2700" userDrawn="1">
          <p15:clr>
            <a:srgbClr val="FBAE40"/>
          </p15:clr>
        </p15:guide>
        <p15:guide id="20" orient="horz" pos="2854" userDrawn="1">
          <p15:clr>
            <a:srgbClr val="FBAE40"/>
          </p15:clr>
        </p15:guide>
        <p15:guide id="21" orient="horz" pos="3009" userDrawn="1">
          <p15:clr>
            <a:srgbClr val="FBAE40"/>
          </p15:clr>
        </p15:guide>
        <p15:guide id="22" orient="horz" pos="3163" userDrawn="1">
          <p15:clr>
            <a:srgbClr val="FBAE40"/>
          </p15:clr>
        </p15:guide>
        <p15:guide id="23" pos="358" userDrawn="1">
          <p15:clr>
            <a:srgbClr val="FBAE40"/>
          </p15:clr>
        </p15:guide>
        <p15:guide id="24" pos="552" userDrawn="1">
          <p15:clr>
            <a:srgbClr val="FBAE40"/>
          </p15:clr>
        </p15:guide>
        <p15:guide id="25" pos="747" userDrawn="1">
          <p15:clr>
            <a:srgbClr val="FBAE40"/>
          </p15:clr>
        </p15:guide>
        <p15:guide id="26" pos="941" userDrawn="1">
          <p15:clr>
            <a:srgbClr val="FBAE40"/>
          </p15:clr>
        </p15:guide>
        <p15:guide id="27" pos="1135" userDrawn="1">
          <p15:clr>
            <a:srgbClr val="FBAE40"/>
          </p15:clr>
        </p15:guide>
        <p15:guide id="28" pos="1328" userDrawn="1">
          <p15:clr>
            <a:srgbClr val="FBAE40"/>
          </p15:clr>
        </p15:guide>
        <p15:guide id="29" pos="1522" userDrawn="1">
          <p15:clr>
            <a:srgbClr val="FBAE40"/>
          </p15:clr>
        </p15:guide>
        <p15:guide id="30" pos="1716" userDrawn="1">
          <p15:clr>
            <a:srgbClr val="FBAE40"/>
          </p15:clr>
        </p15:guide>
        <p15:guide id="31" pos="1911" userDrawn="1">
          <p15:clr>
            <a:srgbClr val="FBAE40"/>
          </p15:clr>
        </p15:guide>
        <p15:guide id="32" pos="2104" userDrawn="1">
          <p15:clr>
            <a:srgbClr val="FBAE40"/>
          </p15:clr>
        </p15:guide>
        <p15:guide id="33" pos="2298" userDrawn="1">
          <p15:clr>
            <a:srgbClr val="FBAE40"/>
          </p15:clr>
        </p15:guide>
        <p15:guide id="34" pos="2492" userDrawn="1">
          <p15:clr>
            <a:srgbClr val="FBAE40"/>
          </p15:clr>
        </p15:guide>
        <p15:guide id="35" pos="2686" userDrawn="1">
          <p15:clr>
            <a:srgbClr val="FBAE40"/>
          </p15:clr>
        </p15:guide>
        <p15:guide id="36" pos="2880" userDrawn="1">
          <p15:clr>
            <a:srgbClr val="FBAE40"/>
          </p15:clr>
        </p15:guide>
        <p15:guide id="37" pos="3074" userDrawn="1">
          <p15:clr>
            <a:srgbClr val="FBAE40"/>
          </p15:clr>
        </p15:guide>
        <p15:guide id="38" pos="3268" userDrawn="1">
          <p15:clr>
            <a:srgbClr val="FBAE40"/>
          </p15:clr>
        </p15:guide>
        <p15:guide id="39" pos="3462" userDrawn="1">
          <p15:clr>
            <a:srgbClr val="FBAE40"/>
          </p15:clr>
        </p15:guide>
        <p15:guide id="40" pos="3656" userDrawn="1">
          <p15:clr>
            <a:srgbClr val="FBAE40"/>
          </p15:clr>
        </p15:guide>
        <p15:guide id="41" pos="3849" userDrawn="1">
          <p15:clr>
            <a:srgbClr val="FBAE40"/>
          </p15:clr>
        </p15:guide>
        <p15:guide id="42" pos="4044" userDrawn="1">
          <p15:clr>
            <a:srgbClr val="FBAE40"/>
          </p15:clr>
        </p15:guide>
        <p15:guide id="43" pos="4238" userDrawn="1">
          <p15:clr>
            <a:srgbClr val="FBAE40"/>
          </p15:clr>
        </p15:guide>
        <p15:guide id="44" pos="4432" userDrawn="1">
          <p15:clr>
            <a:srgbClr val="FBAE40"/>
          </p15:clr>
        </p15:guide>
        <p15:guide id="45" pos="4625" userDrawn="1">
          <p15:clr>
            <a:srgbClr val="FBAE40"/>
          </p15:clr>
        </p15:guide>
        <p15:guide id="46" pos="4819" userDrawn="1">
          <p15:clr>
            <a:srgbClr val="FBAE40"/>
          </p15:clr>
        </p15:guide>
        <p15:guide id="47" pos="5013" userDrawn="1">
          <p15:clr>
            <a:srgbClr val="FBAE40"/>
          </p15:clr>
        </p15:guide>
        <p15:guide id="48" pos="5208" userDrawn="1">
          <p15:clr>
            <a:srgbClr val="FBAE40"/>
          </p15:clr>
        </p15:guide>
        <p15:guide id="49" pos="5402" userDrawn="1">
          <p15:clr>
            <a:srgbClr val="FBAE40"/>
          </p15:clr>
        </p15:guide>
        <p15:guide id="50" pos="5595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8">
            <a:extLst>
              <a:ext uri="{FF2B5EF4-FFF2-40B4-BE49-F238E27FC236}">
                <a16:creationId xmlns:a16="http://schemas.microsoft.com/office/drawing/2014/main" id="{5DB7025B-8E3D-400F-9C76-C0A26B30114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9026" y="9407"/>
            <a:ext cx="5850822" cy="3687291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76475 w 6835775"/>
              <a:gd name="connsiteY3" fmla="*/ 4232329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6" fmla="*/ 0 w 6835775"/>
              <a:gd name="connsiteY6" fmla="*/ 0 h 4859338"/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28892 w 6835775"/>
              <a:gd name="connsiteY2" fmla="*/ 4249635 h 4859338"/>
              <a:gd name="connsiteX3" fmla="*/ 2176475 w 6835775"/>
              <a:gd name="connsiteY3" fmla="*/ 4232329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6" fmla="*/ 0 w 6835775"/>
              <a:gd name="connsiteY6" fmla="*/ 0 h 4859338"/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28892 w 6835775"/>
              <a:gd name="connsiteY2" fmla="*/ 4249635 h 4859338"/>
              <a:gd name="connsiteX3" fmla="*/ 2162707 w 6835775"/>
              <a:gd name="connsiteY3" fmla="*/ 4111191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6" fmla="*/ 0 w 6835775"/>
              <a:gd name="connsiteY6" fmla="*/ 0 h 4859338"/>
              <a:gd name="connsiteX0" fmla="*/ 0 w 6836438"/>
              <a:gd name="connsiteY0" fmla="*/ 0 h 4859338"/>
              <a:gd name="connsiteX1" fmla="*/ 6835775 w 6836438"/>
              <a:gd name="connsiteY1" fmla="*/ 0 h 4859338"/>
              <a:gd name="connsiteX2" fmla="*/ 6835776 w 6836438"/>
              <a:gd name="connsiteY2" fmla="*/ 4145802 h 4859338"/>
              <a:gd name="connsiteX3" fmla="*/ 2162707 w 6836438"/>
              <a:gd name="connsiteY3" fmla="*/ 4111191 h 4859338"/>
              <a:gd name="connsiteX4" fmla="*/ 2155824 w 6836438"/>
              <a:gd name="connsiteY4" fmla="*/ 4859338 h 4859338"/>
              <a:gd name="connsiteX5" fmla="*/ 0 w 6836438"/>
              <a:gd name="connsiteY5" fmla="*/ 4859338 h 4859338"/>
              <a:gd name="connsiteX6" fmla="*/ 0 w 6836438"/>
              <a:gd name="connsiteY6" fmla="*/ 0 h 4859338"/>
              <a:gd name="connsiteX0" fmla="*/ 0 w 6836438"/>
              <a:gd name="connsiteY0" fmla="*/ 0 h 4859338"/>
              <a:gd name="connsiteX1" fmla="*/ 6835775 w 6836438"/>
              <a:gd name="connsiteY1" fmla="*/ 0 h 4859338"/>
              <a:gd name="connsiteX2" fmla="*/ 6835776 w 6836438"/>
              <a:gd name="connsiteY2" fmla="*/ 4145802 h 4859338"/>
              <a:gd name="connsiteX3" fmla="*/ 2176475 w 6836438"/>
              <a:gd name="connsiteY3" fmla="*/ 4059275 h 4859338"/>
              <a:gd name="connsiteX4" fmla="*/ 2155824 w 6836438"/>
              <a:gd name="connsiteY4" fmla="*/ 4859338 h 4859338"/>
              <a:gd name="connsiteX5" fmla="*/ 0 w 6836438"/>
              <a:gd name="connsiteY5" fmla="*/ 4859338 h 4859338"/>
              <a:gd name="connsiteX6" fmla="*/ 0 w 6836438"/>
              <a:gd name="connsiteY6" fmla="*/ 0 h 4859338"/>
              <a:gd name="connsiteX0" fmla="*/ 0 w 6836438"/>
              <a:gd name="connsiteY0" fmla="*/ 0 h 4859338"/>
              <a:gd name="connsiteX1" fmla="*/ 6835775 w 6836438"/>
              <a:gd name="connsiteY1" fmla="*/ 0 h 4859338"/>
              <a:gd name="connsiteX2" fmla="*/ 6835776 w 6836438"/>
              <a:gd name="connsiteY2" fmla="*/ 4145802 h 4859338"/>
              <a:gd name="connsiteX3" fmla="*/ 2162707 w 6836438"/>
              <a:gd name="connsiteY3" fmla="*/ 4059275 h 4859338"/>
              <a:gd name="connsiteX4" fmla="*/ 2155824 w 6836438"/>
              <a:gd name="connsiteY4" fmla="*/ 4859338 h 4859338"/>
              <a:gd name="connsiteX5" fmla="*/ 0 w 6836438"/>
              <a:gd name="connsiteY5" fmla="*/ 4859338 h 4859338"/>
              <a:gd name="connsiteX6" fmla="*/ 0 w 6836438"/>
              <a:gd name="connsiteY6" fmla="*/ 0 h 4859338"/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28892 w 6835775"/>
              <a:gd name="connsiteY2" fmla="*/ 4076581 h 4859338"/>
              <a:gd name="connsiteX3" fmla="*/ 2162707 w 6835775"/>
              <a:gd name="connsiteY3" fmla="*/ 4059275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6" fmla="*/ 0 w 6835775"/>
              <a:gd name="connsiteY6" fmla="*/ 0 h 4859338"/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28892 w 6835775"/>
              <a:gd name="connsiteY2" fmla="*/ 4050623 h 4859338"/>
              <a:gd name="connsiteX3" fmla="*/ 2162707 w 6835775"/>
              <a:gd name="connsiteY3" fmla="*/ 4059275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6" fmla="*/ 0 w 6835775"/>
              <a:gd name="connsiteY6" fmla="*/ 0 h 4859338"/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28892 w 6835775"/>
              <a:gd name="connsiteY2" fmla="*/ 4050623 h 4859338"/>
              <a:gd name="connsiteX3" fmla="*/ 2168826 w 6835775"/>
              <a:gd name="connsiteY3" fmla="*/ 4120805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6" fmla="*/ 0 w 6835775"/>
              <a:gd name="connsiteY6" fmla="*/ 0 h 4859338"/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011 w 6835775"/>
              <a:gd name="connsiteY2" fmla="*/ 4119845 h 4859338"/>
              <a:gd name="connsiteX3" fmla="*/ 2168826 w 6835775"/>
              <a:gd name="connsiteY3" fmla="*/ 4120805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6" fmla="*/ 0 w 6835775"/>
              <a:gd name="connsiteY6" fmla="*/ 0 h 4859338"/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011 w 6835775"/>
              <a:gd name="connsiteY2" fmla="*/ 4119845 h 4859338"/>
              <a:gd name="connsiteX3" fmla="*/ 2168826 w 6835775"/>
              <a:gd name="connsiteY3" fmla="*/ 4120805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6" fmla="*/ 0 w 6835775"/>
              <a:gd name="connsiteY6" fmla="*/ 0 h 4859338"/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011 w 6835775"/>
              <a:gd name="connsiteY2" fmla="*/ 4119846 h 4859338"/>
              <a:gd name="connsiteX3" fmla="*/ 2168826 w 6835775"/>
              <a:gd name="connsiteY3" fmla="*/ 4120805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6" fmla="*/ 0 w 6835775"/>
              <a:gd name="connsiteY6" fmla="*/ 0 h 4859338"/>
              <a:gd name="connsiteX0" fmla="*/ 0 w 6835775"/>
              <a:gd name="connsiteY0" fmla="*/ 0 h 4898126"/>
              <a:gd name="connsiteX1" fmla="*/ 6835775 w 6835775"/>
              <a:gd name="connsiteY1" fmla="*/ 0 h 4898126"/>
              <a:gd name="connsiteX2" fmla="*/ 6835011 w 6835775"/>
              <a:gd name="connsiteY2" fmla="*/ 4119846 h 4898126"/>
              <a:gd name="connsiteX3" fmla="*/ 2168826 w 6835775"/>
              <a:gd name="connsiteY3" fmla="*/ 4120805 h 4898126"/>
              <a:gd name="connsiteX4" fmla="*/ 2259079 w 6835775"/>
              <a:gd name="connsiteY4" fmla="*/ 4898126 h 4898126"/>
              <a:gd name="connsiteX5" fmla="*/ 0 w 6835775"/>
              <a:gd name="connsiteY5" fmla="*/ 4859338 h 4898126"/>
              <a:gd name="connsiteX6" fmla="*/ 0 w 6835775"/>
              <a:gd name="connsiteY6" fmla="*/ 0 h 4898126"/>
              <a:gd name="connsiteX0" fmla="*/ 0 w 6835775"/>
              <a:gd name="connsiteY0" fmla="*/ 0 h 4898126"/>
              <a:gd name="connsiteX1" fmla="*/ 6835775 w 6835775"/>
              <a:gd name="connsiteY1" fmla="*/ 0 h 4898126"/>
              <a:gd name="connsiteX2" fmla="*/ 6835011 w 6835775"/>
              <a:gd name="connsiteY2" fmla="*/ 4119846 h 4898126"/>
              <a:gd name="connsiteX3" fmla="*/ 2258314 w 6835775"/>
              <a:gd name="connsiteY3" fmla="*/ 4130502 h 4898126"/>
              <a:gd name="connsiteX4" fmla="*/ 2259079 w 6835775"/>
              <a:gd name="connsiteY4" fmla="*/ 4898126 h 4898126"/>
              <a:gd name="connsiteX5" fmla="*/ 0 w 6835775"/>
              <a:gd name="connsiteY5" fmla="*/ 4859338 h 4898126"/>
              <a:gd name="connsiteX6" fmla="*/ 0 w 6835775"/>
              <a:gd name="connsiteY6" fmla="*/ 0 h 4898126"/>
              <a:gd name="connsiteX0" fmla="*/ 0 w 6835775"/>
              <a:gd name="connsiteY0" fmla="*/ 0 h 4898126"/>
              <a:gd name="connsiteX1" fmla="*/ 6835775 w 6835775"/>
              <a:gd name="connsiteY1" fmla="*/ 0 h 4898126"/>
              <a:gd name="connsiteX2" fmla="*/ 6835011 w 6835775"/>
              <a:gd name="connsiteY2" fmla="*/ 4119846 h 4898126"/>
              <a:gd name="connsiteX3" fmla="*/ 2265198 w 6835775"/>
              <a:gd name="connsiteY3" fmla="*/ 4072319 h 4898126"/>
              <a:gd name="connsiteX4" fmla="*/ 2259079 w 6835775"/>
              <a:gd name="connsiteY4" fmla="*/ 4898126 h 4898126"/>
              <a:gd name="connsiteX5" fmla="*/ 0 w 6835775"/>
              <a:gd name="connsiteY5" fmla="*/ 4859338 h 4898126"/>
              <a:gd name="connsiteX6" fmla="*/ 0 w 6835775"/>
              <a:gd name="connsiteY6" fmla="*/ 0 h 4898126"/>
              <a:gd name="connsiteX0" fmla="*/ 0 w 6842219"/>
              <a:gd name="connsiteY0" fmla="*/ 0 h 4898126"/>
              <a:gd name="connsiteX1" fmla="*/ 6835775 w 6842219"/>
              <a:gd name="connsiteY1" fmla="*/ 0 h 4898126"/>
              <a:gd name="connsiteX2" fmla="*/ 6841895 w 6842219"/>
              <a:gd name="connsiteY2" fmla="*/ 4061663 h 4898126"/>
              <a:gd name="connsiteX3" fmla="*/ 2265198 w 6842219"/>
              <a:gd name="connsiteY3" fmla="*/ 4072319 h 4898126"/>
              <a:gd name="connsiteX4" fmla="*/ 2259079 w 6842219"/>
              <a:gd name="connsiteY4" fmla="*/ 4898126 h 4898126"/>
              <a:gd name="connsiteX5" fmla="*/ 0 w 6842219"/>
              <a:gd name="connsiteY5" fmla="*/ 4859338 h 4898126"/>
              <a:gd name="connsiteX6" fmla="*/ 0 w 6842219"/>
              <a:gd name="connsiteY6" fmla="*/ 0 h 4898126"/>
              <a:gd name="connsiteX0" fmla="*/ 0 w 6842219"/>
              <a:gd name="connsiteY0" fmla="*/ 0 h 4898126"/>
              <a:gd name="connsiteX1" fmla="*/ 6835775 w 6842219"/>
              <a:gd name="connsiteY1" fmla="*/ 0 h 4898126"/>
              <a:gd name="connsiteX2" fmla="*/ 6841895 w 6842219"/>
              <a:gd name="connsiteY2" fmla="*/ 4061663 h 4898126"/>
              <a:gd name="connsiteX3" fmla="*/ 2258314 w 6842219"/>
              <a:gd name="connsiteY3" fmla="*/ 4023835 h 4898126"/>
              <a:gd name="connsiteX4" fmla="*/ 2259079 w 6842219"/>
              <a:gd name="connsiteY4" fmla="*/ 4898126 h 4898126"/>
              <a:gd name="connsiteX5" fmla="*/ 0 w 6842219"/>
              <a:gd name="connsiteY5" fmla="*/ 4859338 h 4898126"/>
              <a:gd name="connsiteX6" fmla="*/ 0 w 6842219"/>
              <a:gd name="connsiteY6" fmla="*/ 0 h 4898126"/>
              <a:gd name="connsiteX0" fmla="*/ 0 w 6842219"/>
              <a:gd name="connsiteY0" fmla="*/ 0 h 4898126"/>
              <a:gd name="connsiteX1" fmla="*/ 6835775 w 6842219"/>
              <a:gd name="connsiteY1" fmla="*/ 0 h 4898126"/>
              <a:gd name="connsiteX2" fmla="*/ 6841895 w 6842219"/>
              <a:gd name="connsiteY2" fmla="*/ 4051966 h 4898126"/>
              <a:gd name="connsiteX3" fmla="*/ 2258314 w 6842219"/>
              <a:gd name="connsiteY3" fmla="*/ 4023835 h 4898126"/>
              <a:gd name="connsiteX4" fmla="*/ 2259079 w 6842219"/>
              <a:gd name="connsiteY4" fmla="*/ 4898126 h 4898126"/>
              <a:gd name="connsiteX5" fmla="*/ 0 w 6842219"/>
              <a:gd name="connsiteY5" fmla="*/ 4859338 h 4898126"/>
              <a:gd name="connsiteX6" fmla="*/ 0 w 6842219"/>
              <a:gd name="connsiteY6" fmla="*/ 0 h 4898126"/>
              <a:gd name="connsiteX0" fmla="*/ 0 w 6842219"/>
              <a:gd name="connsiteY0" fmla="*/ 0 h 4898126"/>
              <a:gd name="connsiteX1" fmla="*/ 6835775 w 6842219"/>
              <a:gd name="connsiteY1" fmla="*/ 0 h 4898126"/>
              <a:gd name="connsiteX2" fmla="*/ 6841895 w 6842219"/>
              <a:gd name="connsiteY2" fmla="*/ 4013178 h 4898126"/>
              <a:gd name="connsiteX3" fmla="*/ 2258314 w 6842219"/>
              <a:gd name="connsiteY3" fmla="*/ 4023835 h 4898126"/>
              <a:gd name="connsiteX4" fmla="*/ 2259079 w 6842219"/>
              <a:gd name="connsiteY4" fmla="*/ 4898126 h 4898126"/>
              <a:gd name="connsiteX5" fmla="*/ 0 w 6842219"/>
              <a:gd name="connsiteY5" fmla="*/ 4859338 h 4898126"/>
              <a:gd name="connsiteX6" fmla="*/ 0 w 6842219"/>
              <a:gd name="connsiteY6" fmla="*/ 0 h 4898126"/>
              <a:gd name="connsiteX0" fmla="*/ 0 w 6842219"/>
              <a:gd name="connsiteY0" fmla="*/ 0 h 4898126"/>
              <a:gd name="connsiteX1" fmla="*/ 6835775 w 6842219"/>
              <a:gd name="connsiteY1" fmla="*/ 0 h 4898126"/>
              <a:gd name="connsiteX2" fmla="*/ 6841895 w 6842219"/>
              <a:gd name="connsiteY2" fmla="*/ 4013178 h 4898126"/>
              <a:gd name="connsiteX3" fmla="*/ 2244548 w 6842219"/>
              <a:gd name="connsiteY3" fmla="*/ 4082018 h 4898126"/>
              <a:gd name="connsiteX4" fmla="*/ 2259079 w 6842219"/>
              <a:gd name="connsiteY4" fmla="*/ 4898126 h 4898126"/>
              <a:gd name="connsiteX5" fmla="*/ 0 w 6842219"/>
              <a:gd name="connsiteY5" fmla="*/ 4859338 h 4898126"/>
              <a:gd name="connsiteX6" fmla="*/ 0 w 6842219"/>
              <a:gd name="connsiteY6" fmla="*/ 0 h 4898126"/>
              <a:gd name="connsiteX0" fmla="*/ 0 w 6869529"/>
              <a:gd name="connsiteY0" fmla="*/ 0 h 4898126"/>
              <a:gd name="connsiteX1" fmla="*/ 6835775 w 6869529"/>
              <a:gd name="connsiteY1" fmla="*/ 0 h 4898126"/>
              <a:gd name="connsiteX2" fmla="*/ 6869430 w 6869529"/>
              <a:gd name="connsiteY2" fmla="*/ 4090754 h 4898126"/>
              <a:gd name="connsiteX3" fmla="*/ 2244548 w 6869529"/>
              <a:gd name="connsiteY3" fmla="*/ 4082018 h 4898126"/>
              <a:gd name="connsiteX4" fmla="*/ 2259079 w 6869529"/>
              <a:gd name="connsiteY4" fmla="*/ 4898126 h 4898126"/>
              <a:gd name="connsiteX5" fmla="*/ 0 w 6869529"/>
              <a:gd name="connsiteY5" fmla="*/ 4859338 h 4898126"/>
              <a:gd name="connsiteX6" fmla="*/ 0 w 6869529"/>
              <a:gd name="connsiteY6" fmla="*/ 0 h 4898126"/>
              <a:gd name="connsiteX0" fmla="*/ 0 w 6869529"/>
              <a:gd name="connsiteY0" fmla="*/ 0 h 4907822"/>
              <a:gd name="connsiteX1" fmla="*/ 6835775 w 6869529"/>
              <a:gd name="connsiteY1" fmla="*/ 0 h 4907822"/>
              <a:gd name="connsiteX2" fmla="*/ 6869430 w 6869529"/>
              <a:gd name="connsiteY2" fmla="*/ 4090754 h 4907822"/>
              <a:gd name="connsiteX3" fmla="*/ 2244548 w 6869529"/>
              <a:gd name="connsiteY3" fmla="*/ 4082018 h 4907822"/>
              <a:gd name="connsiteX4" fmla="*/ 2245312 w 6869529"/>
              <a:gd name="connsiteY4" fmla="*/ 4907822 h 4907822"/>
              <a:gd name="connsiteX5" fmla="*/ 0 w 6869529"/>
              <a:gd name="connsiteY5" fmla="*/ 4859338 h 4907822"/>
              <a:gd name="connsiteX6" fmla="*/ 0 w 6869529"/>
              <a:gd name="connsiteY6" fmla="*/ 0 h 4907822"/>
              <a:gd name="connsiteX0" fmla="*/ 0 w 6869529"/>
              <a:gd name="connsiteY0" fmla="*/ 0 h 4917518"/>
              <a:gd name="connsiteX1" fmla="*/ 6835775 w 6869529"/>
              <a:gd name="connsiteY1" fmla="*/ 0 h 4917518"/>
              <a:gd name="connsiteX2" fmla="*/ 6869430 w 6869529"/>
              <a:gd name="connsiteY2" fmla="*/ 4090754 h 4917518"/>
              <a:gd name="connsiteX3" fmla="*/ 2244548 w 6869529"/>
              <a:gd name="connsiteY3" fmla="*/ 4082018 h 4917518"/>
              <a:gd name="connsiteX4" fmla="*/ 2245312 w 6869529"/>
              <a:gd name="connsiteY4" fmla="*/ 4917518 h 4917518"/>
              <a:gd name="connsiteX5" fmla="*/ 0 w 6869529"/>
              <a:gd name="connsiteY5" fmla="*/ 4859338 h 4917518"/>
              <a:gd name="connsiteX6" fmla="*/ 0 w 6869529"/>
              <a:gd name="connsiteY6" fmla="*/ 0 h 4917518"/>
              <a:gd name="connsiteX0" fmla="*/ 0 w 6869529"/>
              <a:gd name="connsiteY0" fmla="*/ 0 h 4917518"/>
              <a:gd name="connsiteX1" fmla="*/ 6835775 w 6869529"/>
              <a:gd name="connsiteY1" fmla="*/ 0 h 4917518"/>
              <a:gd name="connsiteX2" fmla="*/ 6869430 w 6869529"/>
              <a:gd name="connsiteY2" fmla="*/ 4090754 h 4917518"/>
              <a:gd name="connsiteX3" fmla="*/ 2244548 w 6869529"/>
              <a:gd name="connsiteY3" fmla="*/ 4082018 h 4917518"/>
              <a:gd name="connsiteX4" fmla="*/ 2245312 w 6869529"/>
              <a:gd name="connsiteY4" fmla="*/ 4917518 h 4917518"/>
              <a:gd name="connsiteX5" fmla="*/ 0 w 6869529"/>
              <a:gd name="connsiteY5" fmla="*/ 4859338 h 4917518"/>
              <a:gd name="connsiteX6" fmla="*/ 0 w 6869529"/>
              <a:gd name="connsiteY6" fmla="*/ 0 h 4917518"/>
              <a:gd name="connsiteX0" fmla="*/ 0 w 6869529"/>
              <a:gd name="connsiteY0" fmla="*/ 0 h 4883040"/>
              <a:gd name="connsiteX1" fmla="*/ 6835775 w 6869529"/>
              <a:gd name="connsiteY1" fmla="*/ 0 h 4883040"/>
              <a:gd name="connsiteX2" fmla="*/ 6869430 w 6869529"/>
              <a:gd name="connsiteY2" fmla="*/ 4090754 h 4883040"/>
              <a:gd name="connsiteX3" fmla="*/ 2244548 w 6869529"/>
              <a:gd name="connsiteY3" fmla="*/ 4082018 h 4883040"/>
              <a:gd name="connsiteX4" fmla="*/ 2245312 w 6869529"/>
              <a:gd name="connsiteY4" fmla="*/ 4883040 h 4883040"/>
              <a:gd name="connsiteX5" fmla="*/ 0 w 6869529"/>
              <a:gd name="connsiteY5" fmla="*/ 4859338 h 4883040"/>
              <a:gd name="connsiteX6" fmla="*/ 0 w 6869529"/>
              <a:gd name="connsiteY6" fmla="*/ 0 h 4883040"/>
              <a:gd name="connsiteX0" fmla="*/ 0 w 6869529"/>
              <a:gd name="connsiteY0" fmla="*/ 0 h 4871547"/>
              <a:gd name="connsiteX1" fmla="*/ 6835775 w 6869529"/>
              <a:gd name="connsiteY1" fmla="*/ 0 h 4871547"/>
              <a:gd name="connsiteX2" fmla="*/ 6869430 w 6869529"/>
              <a:gd name="connsiteY2" fmla="*/ 4090754 h 4871547"/>
              <a:gd name="connsiteX3" fmla="*/ 2244548 w 6869529"/>
              <a:gd name="connsiteY3" fmla="*/ 4082018 h 4871547"/>
              <a:gd name="connsiteX4" fmla="*/ 2245312 w 6869529"/>
              <a:gd name="connsiteY4" fmla="*/ 4871547 h 4871547"/>
              <a:gd name="connsiteX5" fmla="*/ 0 w 6869529"/>
              <a:gd name="connsiteY5" fmla="*/ 4859338 h 4871547"/>
              <a:gd name="connsiteX6" fmla="*/ 0 w 6869529"/>
              <a:gd name="connsiteY6" fmla="*/ 0 h 4871547"/>
              <a:gd name="connsiteX0" fmla="*/ 0 w 6869529"/>
              <a:gd name="connsiteY0" fmla="*/ 0 h 4859338"/>
              <a:gd name="connsiteX1" fmla="*/ 6835775 w 6869529"/>
              <a:gd name="connsiteY1" fmla="*/ 0 h 4859338"/>
              <a:gd name="connsiteX2" fmla="*/ 6869430 w 6869529"/>
              <a:gd name="connsiteY2" fmla="*/ 4090754 h 4859338"/>
              <a:gd name="connsiteX3" fmla="*/ 2244548 w 6869529"/>
              <a:gd name="connsiteY3" fmla="*/ 4082018 h 4859338"/>
              <a:gd name="connsiteX4" fmla="*/ 2241233 w 6869529"/>
              <a:gd name="connsiteY4" fmla="*/ 4842815 h 4859338"/>
              <a:gd name="connsiteX5" fmla="*/ 0 w 6869529"/>
              <a:gd name="connsiteY5" fmla="*/ 4859338 h 4859338"/>
              <a:gd name="connsiteX6" fmla="*/ 0 w 6869529"/>
              <a:gd name="connsiteY6" fmla="*/ 0 h 4859338"/>
              <a:gd name="connsiteX0" fmla="*/ 0 w 6869529"/>
              <a:gd name="connsiteY0" fmla="*/ 0 h 4877294"/>
              <a:gd name="connsiteX1" fmla="*/ 6835775 w 6869529"/>
              <a:gd name="connsiteY1" fmla="*/ 0 h 4877294"/>
              <a:gd name="connsiteX2" fmla="*/ 6869430 w 6869529"/>
              <a:gd name="connsiteY2" fmla="*/ 4090754 h 4877294"/>
              <a:gd name="connsiteX3" fmla="*/ 2244548 w 6869529"/>
              <a:gd name="connsiteY3" fmla="*/ 4082018 h 4877294"/>
              <a:gd name="connsiteX4" fmla="*/ 2237154 w 6869529"/>
              <a:gd name="connsiteY4" fmla="*/ 4877294 h 4877294"/>
              <a:gd name="connsiteX5" fmla="*/ 0 w 6869529"/>
              <a:gd name="connsiteY5" fmla="*/ 4859338 h 4877294"/>
              <a:gd name="connsiteX6" fmla="*/ 0 w 6869529"/>
              <a:gd name="connsiteY6" fmla="*/ 0 h 4877294"/>
              <a:gd name="connsiteX0" fmla="*/ 0 w 6869529"/>
              <a:gd name="connsiteY0" fmla="*/ 0 h 4860055"/>
              <a:gd name="connsiteX1" fmla="*/ 6835775 w 6869529"/>
              <a:gd name="connsiteY1" fmla="*/ 0 h 4860055"/>
              <a:gd name="connsiteX2" fmla="*/ 6869430 w 6869529"/>
              <a:gd name="connsiteY2" fmla="*/ 4090754 h 4860055"/>
              <a:gd name="connsiteX3" fmla="*/ 2244548 w 6869529"/>
              <a:gd name="connsiteY3" fmla="*/ 4082018 h 4860055"/>
              <a:gd name="connsiteX4" fmla="*/ 2261629 w 6869529"/>
              <a:gd name="connsiteY4" fmla="*/ 4860055 h 4860055"/>
              <a:gd name="connsiteX5" fmla="*/ 0 w 6869529"/>
              <a:gd name="connsiteY5" fmla="*/ 4859338 h 4860055"/>
              <a:gd name="connsiteX6" fmla="*/ 0 w 6869529"/>
              <a:gd name="connsiteY6" fmla="*/ 0 h 4860055"/>
              <a:gd name="connsiteX0" fmla="*/ 0 w 6869529"/>
              <a:gd name="connsiteY0" fmla="*/ 0 h 4860055"/>
              <a:gd name="connsiteX1" fmla="*/ 6835775 w 6869529"/>
              <a:gd name="connsiteY1" fmla="*/ 0 h 4860055"/>
              <a:gd name="connsiteX2" fmla="*/ 6869430 w 6869529"/>
              <a:gd name="connsiteY2" fmla="*/ 4090754 h 4860055"/>
              <a:gd name="connsiteX3" fmla="*/ 2256786 w 6869529"/>
              <a:gd name="connsiteY3" fmla="*/ 4093510 h 4860055"/>
              <a:gd name="connsiteX4" fmla="*/ 2261629 w 6869529"/>
              <a:gd name="connsiteY4" fmla="*/ 4860055 h 4860055"/>
              <a:gd name="connsiteX5" fmla="*/ 0 w 6869529"/>
              <a:gd name="connsiteY5" fmla="*/ 4859338 h 4860055"/>
              <a:gd name="connsiteX6" fmla="*/ 0 w 6869529"/>
              <a:gd name="connsiteY6" fmla="*/ 0 h 4860055"/>
              <a:gd name="connsiteX0" fmla="*/ 0 w 6869529"/>
              <a:gd name="connsiteY0" fmla="*/ 0 h 4860055"/>
              <a:gd name="connsiteX1" fmla="*/ 6835775 w 6869529"/>
              <a:gd name="connsiteY1" fmla="*/ 0 h 4860055"/>
              <a:gd name="connsiteX2" fmla="*/ 6869430 w 6869529"/>
              <a:gd name="connsiteY2" fmla="*/ 4090754 h 4860055"/>
              <a:gd name="connsiteX3" fmla="*/ 2264944 w 6869529"/>
              <a:gd name="connsiteY3" fmla="*/ 4093510 h 4860055"/>
              <a:gd name="connsiteX4" fmla="*/ 2261629 w 6869529"/>
              <a:gd name="connsiteY4" fmla="*/ 4860055 h 4860055"/>
              <a:gd name="connsiteX5" fmla="*/ 0 w 6869529"/>
              <a:gd name="connsiteY5" fmla="*/ 4859338 h 4860055"/>
              <a:gd name="connsiteX6" fmla="*/ 0 w 6869529"/>
              <a:gd name="connsiteY6" fmla="*/ 0 h 4860055"/>
              <a:gd name="connsiteX0" fmla="*/ 0 w 6869529"/>
              <a:gd name="connsiteY0" fmla="*/ 0 h 4860055"/>
              <a:gd name="connsiteX1" fmla="*/ 6835775 w 6869529"/>
              <a:gd name="connsiteY1" fmla="*/ 0 h 4860055"/>
              <a:gd name="connsiteX2" fmla="*/ 6869430 w 6869529"/>
              <a:gd name="connsiteY2" fmla="*/ 4090754 h 4860055"/>
              <a:gd name="connsiteX3" fmla="*/ 2260865 w 6869529"/>
              <a:gd name="connsiteY3" fmla="*/ 4087764 h 4860055"/>
              <a:gd name="connsiteX4" fmla="*/ 2261629 w 6869529"/>
              <a:gd name="connsiteY4" fmla="*/ 4860055 h 4860055"/>
              <a:gd name="connsiteX5" fmla="*/ 0 w 6869529"/>
              <a:gd name="connsiteY5" fmla="*/ 4859338 h 4860055"/>
              <a:gd name="connsiteX6" fmla="*/ 0 w 6869529"/>
              <a:gd name="connsiteY6" fmla="*/ 0 h 4860055"/>
              <a:gd name="connsiteX0" fmla="*/ 0 w 6869529"/>
              <a:gd name="connsiteY0" fmla="*/ 0 h 4860055"/>
              <a:gd name="connsiteX1" fmla="*/ 6835775 w 6869529"/>
              <a:gd name="connsiteY1" fmla="*/ 0 h 4860055"/>
              <a:gd name="connsiteX2" fmla="*/ 6869430 w 6869529"/>
              <a:gd name="connsiteY2" fmla="*/ 4090754 h 4860055"/>
              <a:gd name="connsiteX3" fmla="*/ 2264944 w 6869529"/>
              <a:gd name="connsiteY3" fmla="*/ 4030301 h 4860055"/>
              <a:gd name="connsiteX4" fmla="*/ 2261629 w 6869529"/>
              <a:gd name="connsiteY4" fmla="*/ 4860055 h 4860055"/>
              <a:gd name="connsiteX5" fmla="*/ 0 w 6869529"/>
              <a:gd name="connsiteY5" fmla="*/ 4859338 h 4860055"/>
              <a:gd name="connsiteX6" fmla="*/ 0 w 6869529"/>
              <a:gd name="connsiteY6" fmla="*/ 0 h 4860055"/>
              <a:gd name="connsiteX0" fmla="*/ 0 w 6869530"/>
              <a:gd name="connsiteY0" fmla="*/ 0 h 4860055"/>
              <a:gd name="connsiteX1" fmla="*/ 6835775 w 6869530"/>
              <a:gd name="connsiteY1" fmla="*/ 0 h 4860055"/>
              <a:gd name="connsiteX2" fmla="*/ 6869431 w 6869530"/>
              <a:gd name="connsiteY2" fmla="*/ 4073515 h 4860055"/>
              <a:gd name="connsiteX3" fmla="*/ 2264944 w 6869530"/>
              <a:gd name="connsiteY3" fmla="*/ 4030301 h 4860055"/>
              <a:gd name="connsiteX4" fmla="*/ 2261629 w 6869530"/>
              <a:gd name="connsiteY4" fmla="*/ 4860055 h 4860055"/>
              <a:gd name="connsiteX5" fmla="*/ 0 w 6869530"/>
              <a:gd name="connsiteY5" fmla="*/ 4859338 h 4860055"/>
              <a:gd name="connsiteX6" fmla="*/ 0 w 6869530"/>
              <a:gd name="connsiteY6" fmla="*/ 0 h 4860055"/>
              <a:gd name="connsiteX0" fmla="*/ 0 w 6873601"/>
              <a:gd name="connsiteY0" fmla="*/ 0 h 4860055"/>
              <a:gd name="connsiteX1" fmla="*/ 6835775 w 6873601"/>
              <a:gd name="connsiteY1" fmla="*/ 0 h 4860055"/>
              <a:gd name="connsiteX2" fmla="*/ 6873511 w 6873601"/>
              <a:gd name="connsiteY2" fmla="*/ 4062022 h 4860055"/>
              <a:gd name="connsiteX3" fmla="*/ 2264944 w 6873601"/>
              <a:gd name="connsiteY3" fmla="*/ 4030301 h 4860055"/>
              <a:gd name="connsiteX4" fmla="*/ 2261629 w 6873601"/>
              <a:gd name="connsiteY4" fmla="*/ 4860055 h 4860055"/>
              <a:gd name="connsiteX5" fmla="*/ 0 w 6873601"/>
              <a:gd name="connsiteY5" fmla="*/ 4859338 h 4860055"/>
              <a:gd name="connsiteX6" fmla="*/ 0 w 6873601"/>
              <a:gd name="connsiteY6" fmla="*/ 0 h 4860055"/>
              <a:gd name="connsiteX0" fmla="*/ 0 w 6877673"/>
              <a:gd name="connsiteY0" fmla="*/ 0 h 4860055"/>
              <a:gd name="connsiteX1" fmla="*/ 6835775 w 6877673"/>
              <a:gd name="connsiteY1" fmla="*/ 0 h 4860055"/>
              <a:gd name="connsiteX2" fmla="*/ 6877591 w 6877673"/>
              <a:gd name="connsiteY2" fmla="*/ 4085007 h 4860055"/>
              <a:gd name="connsiteX3" fmla="*/ 2264944 w 6877673"/>
              <a:gd name="connsiteY3" fmla="*/ 4030301 h 4860055"/>
              <a:gd name="connsiteX4" fmla="*/ 2261629 w 6877673"/>
              <a:gd name="connsiteY4" fmla="*/ 4860055 h 4860055"/>
              <a:gd name="connsiteX5" fmla="*/ 0 w 6877673"/>
              <a:gd name="connsiteY5" fmla="*/ 4859338 h 4860055"/>
              <a:gd name="connsiteX6" fmla="*/ 0 w 6877673"/>
              <a:gd name="connsiteY6" fmla="*/ 0 h 4860055"/>
              <a:gd name="connsiteX0" fmla="*/ 0 w 6881745"/>
              <a:gd name="connsiteY0" fmla="*/ 0 h 4860055"/>
              <a:gd name="connsiteX1" fmla="*/ 6835775 w 6881745"/>
              <a:gd name="connsiteY1" fmla="*/ 0 h 4860055"/>
              <a:gd name="connsiteX2" fmla="*/ 6881670 w 6881745"/>
              <a:gd name="connsiteY2" fmla="*/ 4079260 h 4860055"/>
              <a:gd name="connsiteX3" fmla="*/ 2264944 w 6881745"/>
              <a:gd name="connsiteY3" fmla="*/ 4030301 h 4860055"/>
              <a:gd name="connsiteX4" fmla="*/ 2261629 w 6881745"/>
              <a:gd name="connsiteY4" fmla="*/ 4860055 h 4860055"/>
              <a:gd name="connsiteX5" fmla="*/ 0 w 6881745"/>
              <a:gd name="connsiteY5" fmla="*/ 4859338 h 4860055"/>
              <a:gd name="connsiteX6" fmla="*/ 0 w 6881745"/>
              <a:gd name="connsiteY6" fmla="*/ 0 h 4860055"/>
              <a:gd name="connsiteX0" fmla="*/ 0 w 6869531"/>
              <a:gd name="connsiteY0" fmla="*/ 0 h 4860055"/>
              <a:gd name="connsiteX1" fmla="*/ 6835775 w 6869531"/>
              <a:gd name="connsiteY1" fmla="*/ 0 h 4860055"/>
              <a:gd name="connsiteX2" fmla="*/ 6869432 w 6869531"/>
              <a:gd name="connsiteY2" fmla="*/ 4050527 h 4860055"/>
              <a:gd name="connsiteX3" fmla="*/ 2264944 w 6869531"/>
              <a:gd name="connsiteY3" fmla="*/ 4030301 h 4860055"/>
              <a:gd name="connsiteX4" fmla="*/ 2261629 w 6869531"/>
              <a:gd name="connsiteY4" fmla="*/ 4860055 h 4860055"/>
              <a:gd name="connsiteX5" fmla="*/ 0 w 6869531"/>
              <a:gd name="connsiteY5" fmla="*/ 4859338 h 4860055"/>
              <a:gd name="connsiteX6" fmla="*/ 0 w 6869531"/>
              <a:gd name="connsiteY6" fmla="*/ 0 h 4860055"/>
              <a:gd name="connsiteX0" fmla="*/ 0 w 6855816"/>
              <a:gd name="connsiteY0" fmla="*/ 0 h 4860055"/>
              <a:gd name="connsiteX1" fmla="*/ 6835775 w 6855816"/>
              <a:gd name="connsiteY1" fmla="*/ 0 h 4860055"/>
              <a:gd name="connsiteX2" fmla="*/ 6855665 w 6855816"/>
              <a:gd name="connsiteY2" fmla="*/ 4089315 h 4860055"/>
              <a:gd name="connsiteX3" fmla="*/ 2264944 w 6855816"/>
              <a:gd name="connsiteY3" fmla="*/ 4030301 h 4860055"/>
              <a:gd name="connsiteX4" fmla="*/ 2261629 w 6855816"/>
              <a:gd name="connsiteY4" fmla="*/ 4860055 h 4860055"/>
              <a:gd name="connsiteX5" fmla="*/ 0 w 6855816"/>
              <a:gd name="connsiteY5" fmla="*/ 4859338 h 4860055"/>
              <a:gd name="connsiteX6" fmla="*/ 0 w 6855816"/>
              <a:gd name="connsiteY6" fmla="*/ 0 h 4860055"/>
              <a:gd name="connsiteX0" fmla="*/ 0 w 6855817"/>
              <a:gd name="connsiteY0" fmla="*/ 0 h 4860055"/>
              <a:gd name="connsiteX1" fmla="*/ 6835775 w 6855817"/>
              <a:gd name="connsiteY1" fmla="*/ 0 h 4860055"/>
              <a:gd name="connsiteX2" fmla="*/ 6855666 w 6855817"/>
              <a:gd name="connsiteY2" fmla="*/ 4079618 h 4860055"/>
              <a:gd name="connsiteX3" fmla="*/ 2264944 w 6855817"/>
              <a:gd name="connsiteY3" fmla="*/ 4030301 h 4860055"/>
              <a:gd name="connsiteX4" fmla="*/ 2261629 w 6855817"/>
              <a:gd name="connsiteY4" fmla="*/ 4860055 h 4860055"/>
              <a:gd name="connsiteX5" fmla="*/ 0 w 6855817"/>
              <a:gd name="connsiteY5" fmla="*/ 4859338 h 4860055"/>
              <a:gd name="connsiteX6" fmla="*/ 0 w 6855817"/>
              <a:gd name="connsiteY6" fmla="*/ 0 h 4860055"/>
              <a:gd name="connsiteX0" fmla="*/ 0 w 6883275"/>
              <a:gd name="connsiteY0" fmla="*/ 0 h 4860055"/>
              <a:gd name="connsiteX1" fmla="*/ 6835775 w 6883275"/>
              <a:gd name="connsiteY1" fmla="*/ 0 h 4860055"/>
              <a:gd name="connsiteX2" fmla="*/ 6883202 w 6883275"/>
              <a:gd name="connsiteY2" fmla="*/ 4050527 h 4860055"/>
              <a:gd name="connsiteX3" fmla="*/ 2264944 w 6883275"/>
              <a:gd name="connsiteY3" fmla="*/ 4030301 h 4860055"/>
              <a:gd name="connsiteX4" fmla="*/ 2261629 w 6883275"/>
              <a:gd name="connsiteY4" fmla="*/ 4860055 h 4860055"/>
              <a:gd name="connsiteX5" fmla="*/ 0 w 6883275"/>
              <a:gd name="connsiteY5" fmla="*/ 4859338 h 4860055"/>
              <a:gd name="connsiteX6" fmla="*/ 0 w 6883275"/>
              <a:gd name="connsiteY6" fmla="*/ 0 h 4860055"/>
              <a:gd name="connsiteX0" fmla="*/ 0 w 6848989"/>
              <a:gd name="connsiteY0" fmla="*/ 0 h 4860055"/>
              <a:gd name="connsiteX1" fmla="*/ 6835775 w 6848989"/>
              <a:gd name="connsiteY1" fmla="*/ 0 h 4860055"/>
              <a:gd name="connsiteX2" fmla="*/ 6848783 w 6848989"/>
              <a:gd name="connsiteY2" fmla="*/ 4069921 h 4860055"/>
              <a:gd name="connsiteX3" fmla="*/ 2264944 w 6848989"/>
              <a:gd name="connsiteY3" fmla="*/ 4030301 h 4860055"/>
              <a:gd name="connsiteX4" fmla="*/ 2261629 w 6848989"/>
              <a:gd name="connsiteY4" fmla="*/ 4860055 h 4860055"/>
              <a:gd name="connsiteX5" fmla="*/ 0 w 6848989"/>
              <a:gd name="connsiteY5" fmla="*/ 4859338 h 4860055"/>
              <a:gd name="connsiteX6" fmla="*/ 0 w 6848989"/>
              <a:gd name="connsiteY6" fmla="*/ 0 h 4860055"/>
              <a:gd name="connsiteX0" fmla="*/ 0 w 6855818"/>
              <a:gd name="connsiteY0" fmla="*/ 0 h 4860055"/>
              <a:gd name="connsiteX1" fmla="*/ 6835775 w 6855818"/>
              <a:gd name="connsiteY1" fmla="*/ 0 h 4860055"/>
              <a:gd name="connsiteX2" fmla="*/ 6855667 w 6855818"/>
              <a:gd name="connsiteY2" fmla="*/ 4040830 h 4860055"/>
              <a:gd name="connsiteX3" fmla="*/ 2264944 w 6855818"/>
              <a:gd name="connsiteY3" fmla="*/ 4030301 h 4860055"/>
              <a:gd name="connsiteX4" fmla="*/ 2261629 w 6855818"/>
              <a:gd name="connsiteY4" fmla="*/ 4860055 h 4860055"/>
              <a:gd name="connsiteX5" fmla="*/ 0 w 6855818"/>
              <a:gd name="connsiteY5" fmla="*/ 4859338 h 4860055"/>
              <a:gd name="connsiteX6" fmla="*/ 0 w 6855818"/>
              <a:gd name="connsiteY6" fmla="*/ 0 h 4860055"/>
              <a:gd name="connsiteX0" fmla="*/ 0 w 6842225"/>
              <a:gd name="connsiteY0" fmla="*/ 0 h 4860055"/>
              <a:gd name="connsiteX1" fmla="*/ 6835775 w 6842225"/>
              <a:gd name="connsiteY1" fmla="*/ 0 h 4860055"/>
              <a:gd name="connsiteX2" fmla="*/ 6841901 w 6842225"/>
              <a:gd name="connsiteY2" fmla="*/ 4031133 h 4860055"/>
              <a:gd name="connsiteX3" fmla="*/ 2264944 w 6842225"/>
              <a:gd name="connsiteY3" fmla="*/ 4030301 h 4860055"/>
              <a:gd name="connsiteX4" fmla="*/ 2261629 w 6842225"/>
              <a:gd name="connsiteY4" fmla="*/ 4860055 h 4860055"/>
              <a:gd name="connsiteX5" fmla="*/ 0 w 6842225"/>
              <a:gd name="connsiteY5" fmla="*/ 4859338 h 4860055"/>
              <a:gd name="connsiteX6" fmla="*/ 0 w 6842225"/>
              <a:gd name="connsiteY6" fmla="*/ 0 h 4860055"/>
              <a:gd name="connsiteX0" fmla="*/ 0 w 6842225"/>
              <a:gd name="connsiteY0" fmla="*/ 0 h 4860055"/>
              <a:gd name="connsiteX1" fmla="*/ 6835775 w 6842225"/>
              <a:gd name="connsiteY1" fmla="*/ 0 h 4860055"/>
              <a:gd name="connsiteX2" fmla="*/ 6841901 w 6842225"/>
              <a:gd name="connsiteY2" fmla="*/ 4031133 h 4860055"/>
              <a:gd name="connsiteX3" fmla="*/ 2264944 w 6842225"/>
              <a:gd name="connsiteY3" fmla="*/ 4030301 h 4860055"/>
              <a:gd name="connsiteX4" fmla="*/ 2309814 w 6842225"/>
              <a:gd name="connsiteY4" fmla="*/ 4860055 h 4860055"/>
              <a:gd name="connsiteX5" fmla="*/ 0 w 6842225"/>
              <a:gd name="connsiteY5" fmla="*/ 4859338 h 4860055"/>
              <a:gd name="connsiteX6" fmla="*/ 0 w 6842225"/>
              <a:gd name="connsiteY6" fmla="*/ 0 h 4860055"/>
              <a:gd name="connsiteX0" fmla="*/ 0 w 6842225"/>
              <a:gd name="connsiteY0" fmla="*/ 0 h 4860055"/>
              <a:gd name="connsiteX1" fmla="*/ 6835775 w 6842225"/>
              <a:gd name="connsiteY1" fmla="*/ 0 h 4860055"/>
              <a:gd name="connsiteX2" fmla="*/ 6841901 w 6842225"/>
              <a:gd name="connsiteY2" fmla="*/ 4031133 h 4860055"/>
              <a:gd name="connsiteX3" fmla="*/ 2340666 w 6842225"/>
              <a:gd name="connsiteY3" fmla="*/ 4049279 h 4860055"/>
              <a:gd name="connsiteX4" fmla="*/ 2309814 w 6842225"/>
              <a:gd name="connsiteY4" fmla="*/ 4860055 h 4860055"/>
              <a:gd name="connsiteX5" fmla="*/ 0 w 6842225"/>
              <a:gd name="connsiteY5" fmla="*/ 4859338 h 4860055"/>
              <a:gd name="connsiteX6" fmla="*/ 0 w 6842225"/>
              <a:gd name="connsiteY6" fmla="*/ 0 h 4860055"/>
              <a:gd name="connsiteX0" fmla="*/ 0 w 6842225"/>
              <a:gd name="connsiteY0" fmla="*/ 0 h 4860055"/>
              <a:gd name="connsiteX1" fmla="*/ 6835775 w 6842225"/>
              <a:gd name="connsiteY1" fmla="*/ 0 h 4860055"/>
              <a:gd name="connsiteX2" fmla="*/ 6841901 w 6842225"/>
              <a:gd name="connsiteY2" fmla="*/ 4031133 h 4860055"/>
              <a:gd name="connsiteX3" fmla="*/ 2313131 w 6842225"/>
              <a:gd name="connsiteY3" fmla="*/ 4049279 h 4860055"/>
              <a:gd name="connsiteX4" fmla="*/ 2309814 w 6842225"/>
              <a:gd name="connsiteY4" fmla="*/ 4860055 h 4860055"/>
              <a:gd name="connsiteX5" fmla="*/ 0 w 6842225"/>
              <a:gd name="connsiteY5" fmla="*/ 4859338 h 4860055"/>
              <a:gd name="connsiteX6" fmla="*/ 0 w 6842225"/>
              <a:gd name="connsiteY6" fmla="*/ 0 h 4860055"/>
              <a:gd name="connsiteX0" fmla="*/ 0 w 6842225"/>
              <a:gd name="connsiteY0" fmla="*/ 0 h 4860055"/>
              <a:gd name="connsiteX1" fmla="*/ 6835775 w 6842225"/>
              <a:gd name="connsiteY1" fmla="*/ 0 h 4860055"/>
              <a:gd name="connsiteX2" fmla="*/ 6841901 w 6842225"/>
              <a:gd name="connsiteY2" fmla="*/ 4031133 h 4860055"/>
              <a:gd name="connsiteX3" fmla="*/ 2313131 w 6842225"/>
              <a:gd name="connsiteY3" fmla="*/ 4049279 h 4860055"/>
              <a:gd name="connsiteX4" fmla="*/ 2323582 w 6842225"/>
              <a:gd name="connsiteY4" fmla="*/ 4860055 h 4860055"/>
              <a:gd name="connsiteX5" fmla="*/ 0 w 6842225"/>
              <a:gd name="connsiteY5" fmla="*/ 4859338 h 4860055"/>
              <a:gd name="connsiteX6" fmla="*/ 0 w 6842225"/>
              <a:gd name="connsiteY6" fmla="*/ 0 h 4860055"/>
              <a:gd name="connsiteX0" fmla="*/ 0 w 6842225"/>
              <a:gd name="connsiteY0" fmla="*/ 0 h 4860055"/>
              <a:gd name="connsiteX1" fmla="*/ 6835775 w 6842225"/>
              <a:gd name="connsiteY1" fmla="*/ 0 h 4860055"/>
              <a:gd name="connsiteX2" fmla="*/ 6841901 w 6842225"/>
              <a:gd name="connsiteY2" fmla="*/ 4031133 h 4860055"/>
              <a:gd name="connsiteX3" fmla="*/ 2320015 w 6842225"/>
              <a:gd name="connsiteY3" fmla="*/ 4049279 h 4860055"/>
              <a:gd name="connsiteX4" fmla="*/ 2323582 w 6842225"/>
              <a:gd name="connsiteY4" fmla="*/ 4860055 h 4860055"/>
              <a:gd name="connsiteX5" fmla="*/ 0 w 6842225"/>
              <a:gd name="connsiteY5" fmla="*/ 4859338 h 4860055"/>
              <a:gd name="connsiteX6" fmla="*/ 0 w 6842225"/>
              <a:gd name="connsiteY6" fmla="*/ 0 h 4860055"/>
              <a:gd name="connsiteX0" fmla="*/ 0 w 6842225"/>
              <a:gd name="connsiteY0" fmla="*/ 0 h 4860055"/>
              <a:gd name="connsiteX1" fmla="*/ 6835775 w 6842225"/>
              <a:gd name="connsiteY1" fmla="*/ 0 h 4860055"/>
              <a:gd name="connsiteX2" fmla="*/ 6841901 w 6842225"/>
              <a:gd name="connsiteY2" fmla="*/ 4031133 h 4860055"/>
              <a:gd name="connsiteX3" fmla="*/ 2326134 w 6842225"/>
              <a:gd name="connsiteY3" fmla="*/ 4049279 h 4860055"/>
              <a:gd name="connsiteX4" fmla="*/ 2323582 w 6842225"/>
              <a:gd name="connsiteY4" fmla="*/ 4860055 h 4860055"/>
              <a:gd name="connsiteX5" fmla="*/ 0 w 6842225"/>
              <a:gd name="connsiteY5" fmla="*/ 4859338 h 4860055"/>
              <a:gd name="connsiteX6" fmla="*/ 0 w 6842225"/>
              <a:gd name="connsiteY6" fmla="*/ 0 h 4860055"/>
              <a:gd name="connsiteX0" fmla="*/ 0 w 6842225"/>
              <a:gd name="connsiteY0" fmla="*/ 0 h 4860055"/>
              <a:gd name="connsiteX1" fmla="*/ 6835775 w 6842225"/>
              <a:gd name="connsiteY1" fmla="*/ 0 h 4860055"/>
              <a:gd name="connsiteX2" fmla="*/ 6841901 w 6842225"/>
              <a:gd name="connsiteY2" fmla="*/ 4047874 h 4860055"/>
              <a:gd name="connsiteX3" fmla="*/ 2326134 w 6842225"/>
              <a:gd name="connsiteY3" fmla="*/ 4049279 h 4860055"/>
              <a:gd name="connsiteX4" fmla="*/ 2323582 w 6842225"/>
              <a:gd name="connsiteY4" fmla="*/ 4860055 h 4860055"/>
              <a:gd name="connsiteX5" fmla="*/ 0 w 6842225"/>
              <a:gd name="connsiteY5" fmla="*/ 4859338 h 4860055"/>
              <a:gd name="connsiteX6" fmla="*/ 0 w 6842225"/>
              <a:gd name="connsiteY6" fmla="*/ 0 h 4860055"/>
              <a:gd name="connsiteX0" fmla="*/ 0 w 6835775"/>
              <a:gd name="connsiteY0" fmla="*/ 0 h 4860055"/>
              <a:gd name="connsiteX1" fmla="*/ 6835775 w 6835775"/>
              <a:gd name="connsiteY1" fmla="*/ 0 h 4860055"/>
              <a:gd name="connsiteX2" fmla="*/ 5663990 w 6835775"/>
              <a:gd name="connsiteY2" fmla="*/ 4085937 h 4860055"/>
              <a:gd name="connsiteX3" fmla="*/ 2326134 w 6835775"/>
              <a:gd name="connsiteY3" fmla="*/ 4049279 h 4860055"/>
              <a:gd name="connsiteX4" fmla="*/ 2323582 w 6835775"/>
              <a:gd name="connsiteY4" fmla="*/ 4860055 h 4860055"/>
              <a:gd name="connsiteX5" fmla="*/ 0 w 6835775"/>
              <a:gd name="connsiteY5" fmla="*/ 4859338 h 4860055"/>
              <a:gd name="connsiteX6" fmla="*/ 0 w 6835775"/>
              <a:gd name="connsiteY6" fmla="*/ 0 h 4860055"/>
              <a:gd name="connsiteX0" fmla="*/ 0 w 5694962"/>
              <a:gd name="connsiteY0" fmla="*/ 0 h 4860055"/>
              <a:gd name="connsiteX1" fmla="*/ 5694962 w 5694962"/>
              <a:gd name="connsiteY1" fmla="*/ 0 h 4860055"/>
              <a:gd name="connsiteX2" fmla="*/ 5663990 w 5694962"/>
              <a:gd name="connsiteY2" fmla="*/ 4085937 h 4860055"/>
              <a:gd name="connsiteX3" fmla="*/ 2326134 w 5694962"/>
              <a:gd name="connsiteY3" fmla="*/ 4049279 h 4860055"/>
              <a:gd name="connsiteX4" fmla="*/ 2323582 w 5694962"/>
              <a:gd name="connsiteY4" fmla="*/ 4860055 h 4860055"/>
              <a:gd name="connsiteX5" fmla="*/ 0 w 5694962"/>
              <a:gd name="connsiteY5" fmla="*/ 4859338 h 4860055"/>
              <a:gd name="connsiteX6" fmla="*/ 0 w 5694962"/>
              <a:gd name="connsiteY6" fmla="*/ 0 h 4860055"/>
              <a:gd name="connsiteX0" fmla="*/ 0 w 5694962"/>
              <a:gd name="connsiteY0" fmla="*/ 0 h 4860055"/>
              <a:gd name="connsiteX1" fmla="*/ 5694962 w 5694962"/>
              <a:gd name="connsiteY1" fmla="*/ 0 h 4860055"/>
              <a:gd name="connsiteX2" fmla="*/ 5663990 w 5694962"/>
              <a:gd name="connsiteY2" fmla="*/ 4085937 h 4860055"/>
              <a:gd name="connsiteX3" fmla="*/ 2326134 w 5694962"/>
              <a:gd name="connsiteY3" fmla="*/ 4049279 h 4860055"/>
              <a:gd name="connsiteX4" fmla="*/ 2323582 w 5694962"/>
              <a:gd name="connsiteY4" fmla="*/ 4860055 h 4860055"/>
              <a:gd name="connsiteX5" fmla="*/ 0 w 5694962"/>
              <a:gd name="connsiteY5" fmla="*/ 4859338 h 4860055"/>
              <a:gd name="connsiteX6" fmla="*/ 0 w 5694962"/>
              <a:gd name="connsiteY6" fmla="*/ 0 h 4860055"/>
              <a:gd name="connsiteX0" fmla="*/ 0 w 5722787"/>
              <a:gd name="connsiteY0" fmla="*/ 0 h 4860055"/>
              <a:gd name="connsiteX1" fmla="*/ 5722787 w 5722787"/>
              <a:gd name="connsiteY1" fmla="*/ 0 h 4860055"/>
              <a:gd name="connsiteX2" fmla="*/ 5663990 w 5722787"/>
              <a:gd name="connsiteY2" fmla="*/ 4085937 h 4860055"/>
              <a:gd name="connsiteX3" fmla="*/ 2326134 w 5722787"/>
              <a:gd name="connsiteY3" fmla="*/ 4049279 h 4860055"/>
              <a:gd name="connsiteX4" fmla="*/ 2323582 w 5722787"/>
              <a:gd name="connsiteY4" fmla="*/ 4860055 h 4860055"/>
              <a:gd name="connsiteX5" fmla="*/ 0 w 5722787"/>
              <a:gd name="connsiteY5" fmla="*/ 4859338 h 4860055"/>
              <a:gd name="connsiteX6" fmla="*/ 0 w 5722787"/>
              <a:gd name="connsiteY6" fmla="*/ 0 h 4860055"/>
              <a:gd name="connsiteX0" fmla="*/ 0 w 5667138"/>
              <a:gd name="connsiteY0" fmla="*/ 0 h 4860055"/>
              <a:gd name="connsiteX1" fmla="*/ 5667138 w 5667138"/>
              <a:gd name="connsiteY1" fmla="*/ 0 h 4860055"/>
              <a:gd name="connsiteX2" fmla="*/ 5663990 w 5667138"/>
              <a:gd name="connsiteY2" fmla="*/ 4085937 h 4860055"/>
              <a:gd name="connsiteX3" fmla="*/ 2326134 w 5667138"/>
              <a:gd name="connsiteY3" fmla="*/ 4049279 h 4860055"/>
              <a:gd name="connsiteX4" fmla="*/ 2323582 w 5667138"/>
              <a:gd name="connsiteY4" fmla="*/ 4860055 h 4860055"/>
              <a:gd name="connsiteX5" fmla="*/ 0 w 5667138"/>
              <a:gd name="connsiteY5" fmla="*/ 4859338 h 4860055"/>
              <a:gd name="connsiteX6" fmla="*/ 0 w 5667138"/>
              <a:gd name="connsiteY6" fmla="*/ 0 h 4860055"/>
              <a:gd name="connsiteX0" fmla="*/ 0 w 5667138"/>
              <a:gd name="connsiteY0" fmla="*/ 0 h 4860055"/>
              <a:gd name="connsiteX1" fmla="*/ 5667138 w 5667138"/>
              <a:gd name="connsiteY1" fmla="*/ 0 h 4860055"/>
              <a:gd name="connsiteX2" fmla="*/ 5626890 w 5667138"/>
              <a:gd name="connsiteY2" fmla="*/ 4073249 h 4860055"/>
              <a:gd name="connsiteX3" fmla="*/ 2326134 w 5667138"/>
              <a:gd name="connsiteY3" fmla="*/ 4049279 h 4860055"/>
              <a:gd name="connsiteX4" fmla="*/ 2323582 w 5667138"/>
              <a:gd name="connsiteY4" fmla="*/ 4860055 h 4860055"/>
              <a:gd name="connsiteX5" fmla="*/ 0 w 5667138"/>
              <a:gd name="connsiteY5" fmla="*/ 4859338 h 4860055"/>
              <a:gd name="connsiteX6" fmla="*/ 0 w 5667138"/>
              <a:gd name="connsiteY6" fmla="*/ 0 h 4860055"/>
              <a:gd name="connsiteX0" fmla="*/ 0 w 5639314"/>
              <a:gd name="connsiteY0" fmla="*/ 0 h 4860055"/>
              <a:gd name="connsiteX1" fmla="*/ 5639314 w 5639314"/>
              <a:gd name="connsiteY1" fmla="*/ 0 h 4860055"/>
              <a:gd name="connsiteX2" fmla="*/ 5626890 w 5639314"/>
              <a:gd name="connsiteY2" fmla="*/ 4073249 h 4860055"/>
              <a:gd name="connsiteX3" fmla="*/ 2326134 w 5639314"/>
              <a:gd name="connsiteY3" fmla="*/ 4049279 h 4860055"/>
              <a:gd name="connsiteX4" fmla="*/ 2323582 w 5639314"/>
              <a:gd name="connsiteY4" fmla="*/ 4860055 h 4860055"/>
              <a:gd name="connsiteX5" fmla="*/ 0 w 5639314"/>
              <a:gd name="connsiteY5" fmla="*/ 4859338 h 4860055"/>
              <a:gd name="connsiteX6" fmla="*/ 0 w 5639314"/>
              <a:gd name="connsiteY6" fmla="*/ 0 h 4860055"/>
              <a:gd name="connsiteX0" fmla="*/ 0 w 5639314"/>
              <a:gd name="connsiteY0" fmla="*/ 0 h 4860055"/>
              <a:gd name="connsiteX1" fmla="*/ 5639314 w 5639314"/>
              <a:gd name="connsiteY1" fmla="*/ 0 h 4860055"/>
              <a:gd name="connsiteX2" fmla="*/ 5626890 w 5639314"/>
              <a:gd name="connsiteY2" fmla="*/ 4073249 h 4860055"/>
              <a:gd name="connsiteX3" fmla="*/ 2326134 w 5639314"/>
              <a:gd name="connsiteY3" fmla="*/ 4049279 h 4860055"/>
              <a:gd name="connsiteX4" fmla="*/ 2323582 w 5639314"/>
              <a:gd name="connsiteY4" fmla="*/ 4860055 h 4860055"/>
              <a:gd name="connsiteX5" fmla="*/ 0 w 5639314"/>
              <a:gd name="connsiteY5" fmla="*/ 4859338 h 4860055"/>
              <a:gd name="connsiteX6" fmla="*/ 0 w 5639314"/>
              <a:gd name="connsiteY6" fmla="*/ 0 h 4860055"/>
              <a:gd name="connsiteX0" fmla="*/ 0 w 5627214"/>
              <a:gd name="connsiteY0" fmla="*/ 0 h 4860055"/>
              <a:gd name="connsiteX1" fmla="*/ 5620764 w 5627214"/>
              <a:gd name="connsiteY1" fmla="*/ 0 h 4860055"/>
              <a:gd name="connsiteX2" fmla="*/ 5626890 w 5627214"/>
              <a:gd name="connsiteY2" fmla="*/ 4073249 h 4860055"/>
              <a:gd name="connsiteX3" fmla="*/ 2326134 w 5627214"/>
              <a:gd name="connsiteY3" fmla="*/ 4049279 h 4860055"/>
              <a:gd name="connsiteX4" fmla="*/ 2323582 w 5627214"/>
              <a:gd name="connsiteY4" fmla="*/ 4860055 h 4860055"/>
              <a:gd name="connsiteX5" fmla="*/ 0 w 5627214"/>
              <a:gd name="connsiteY5" fmla="*/ 4859338 h 4860055"/>
              <a:gd name="connsiteX6" fmla="*/ 0 w 5627214"/>
              <a:gd name="connsiteY6" fmla="*/ 0 h 4860055"/>
              <a:gd name="connsiteX0" fmla="*/ 0 w 5627214"/>
              <a:gd name="connsiteY0" fmla="*/ 0 h 4860055"/>
              <a:gd name="connsiteX1" fmla="*/ 5620764 w 5627214"/>
              <a:gd name="connsiteY1" fmla="*/ 0 h 4860055"/>
              <a:gd name="connsiteX2" fmla="*/ 5626890 w 5627214"/>
              <a:gd name="connsiteY2" fmla="*/ 4039768 h 4860055"/>
              <a:gd name="connsiteX3" fmla="*/ 2326134 w 5627214"/>
              <a:gd name="connsiteY3" fmla="*/ 4049279 h 4860055"/>
              <a:gd name="connsiteX4" fmla="*/ 2323582 w 5627214"/>
              <a:gd name="connsiteY4" fmla="*/ 4860055 h 4860055"/>
              <a:gd name="connsiteX5" fmla="*/ 0 w 5627214"/>
              <a:gd name="connsiteY5" fmla="*/ 4859338 h 4860055"/>
              <a:gd name="connsiteX6" fmla="*/ 0 w 5627214"/>
              <a:gd name="connsiteY6" fmla="*/ 0 h 4860055"/>
              <a:gd name="connsiteX0" fmla="*/ 0 w 5627214"/>
              <a:gd name="connsiteY0" fmla="*/ 0 h 4860055"/>
              <a:gd name="connsiteX1" fmla="*/ 5620764 w 5627214"/>
              <a:gd name="connsiteY1" fmla="*/ 0 h 4860055"/>
              <a:gd name="connsiteX2" fmla="*/ 5626890 w 5627214"/>
              <a:gd name="connsiteY2" fmla="*/ 4039768 h 4860055"/>
              <a:gd name="connsiteX3" fmla="*/ 2332253 w 5627214"/>
              <a:gd name="connsiteY3" fmla="*/ 4049279 h 4860055"/>
              <a:gd name="connsiteX4" fmla="*/ 2323582 w 5627214"/>
              <a:gd name="connsiteY4" fmla="*/ 4860055 h 4860055"/>
              <a:gd name="connsiteX5" fmla="*/ 0 w 5627214"/>
              <a:gd name="connsiteY5" fmla="*/ 4859338 h 4860055"/>
              <a:gd name="connsiteX6" fmla="*/ 0 w 5627214"/>
              <a:gd name="connsiteY6" fmla="*/ 0 h 4860055"/>
              <a:gd name="connsiteX0" fmla="*/ 0 w 5639289"/>
              <a:gd name="connsiteY0" fmla="*/ 0 h 4860055"/>
              <a:gd name="connsiteX1" fmla="*/ 5620764 w 5639289"/>
              <a:gd name="connsiteY1" fmla="*/ 0 h 4860055"/>
              <a:gd name="connsiteX2" fmla="*/ 5639128 w 5639289"/>
              <a:gd name="connsiteY2" fmla="*/ 4056509 h 4860055"/>
              <a:gd name="connsiteX3" fmla="*/ 2332253 w 5639289"/>
              <a:gd name="connsiteY3" fmla="*/ 4049279 h 4860055"/>
              <a:gd name="connsiteX4" fmla="*/ 2323582 w 5639289"/>
              <a:gd name="connsiteY4" fmla="*/ 4860055 h 4860055"/>
              <a:gd name="connsiteX5" fmla="*/ 0 w 5639289"/>
              <a:gd name="connsiteY5" fmla="*/ 4859338 h 4860055"/>
              <a:gd name="connsiteX6" fmla="*/ 0 w 5639289"/>
              <a:gd name="connsiteY6" fmla="*/ 0 h 4860055"/>
              <a:gd name="connsiteX0" fmla="*/ 0 w 5639289"/>
              <a:gd name="connsiteY0" fmla="*/ 0 h 4860055"/>
              <a:gd name="connsiteX1" fmla="*/ 5620764 w 5639289"/>
              <a:gd name="connsiteY1" fmla="*/ 0 h 4860055"/>
              <a:gd name="connsiteX2" fmla="*/ 5639128 w 5639289"/>
              <a:gd name="connsiteY2" fmla="*/ 4056509 h 4860055"/>
              <a:gd name="connsiteX3" fmla="*/ 2326134 w 5639289"/>
              <a:gd name="connsiteY3" fmla="*/ 4032538 h 4860055"/>
              <a:gd name="connsiteX4" fmla="*/ 2323582 w 5639289"/>
              <a:gd name="connsiteY4" fmla="*/ 4860055 h 4860055"/>
              <a:gd name="connsiteX5" fmla="*/ 0 w 5639289"/>
              <a:gd name="connsiteY5" fmla="*/ 4859338 h 4860055"/>
              <a:gd name="connsiteX6" fmla="*/ 0 w 5639289"/>
              <a:gd name="connsiteY6" fmla="*/ 0 h 4860055"/>
              <a:gd name="connsiteX0" fmla="*/ 0 w 5651473"/>
              <a:gd name="connsiteY0" fmla="*/ 0 h 4860055"/>
              <a:gd name="connsiteX1" fmla="*/ 5620764 w 5651473"/>
              <a:gd name="connsiteY1" fmla="*/ 0 h 4860055"/>
              <a:gd name="connsiteX2" fmla="*/ 5651366 w 5651473"/>
              <a:gd name="connsiteY2" fmla="*/ 4048139 h 4860055"/>
              <a:gd name="connsiteX3" fmla="*/ 2326134 w 5651473"/>
              <a:gd name="connsiteY3" fmla="*/ 4032538 h 4860055"/>
              <a:gd name="connsiteX4" fmla="*/ 2323582 w 5651473"/>
              <a:gd name="connsiteY4" fmla="*/ 4860055 h 4860055"/>
              <a:gd name="connsiteX5" fmla="*/ 0 w 5651473"/>
              <a:gd name="connsiteY5" fmla="*/ 4859338 h 4860055"/>
              <a:gd name="connsiteX6" fmla="*/ 0 w 5651473"/>
              <a:gd name="connsiteY6" fmla="*/ 0 h 4860055"/>
              <a:gd name="connsiteX0" fmla="*/ 0 w 5627215"/>
              <a:gd name="connsiteY0" fmla="*/ 0 h 4860055"/>
              <a:gd name="connsiteX1" fmla="*/ 5620764 w 5627215"/>
              <a:gd name="connsiteY1" fmla="*/ 0 h 4860055"/>
              <a:gd name="connsiteX2" fmla="*/ 5626891 w 5627215"/>
              <a:gd name="connsiteY2" fmla="*/ 4048139 h 4860055"/>
              <a:gd name="connsiteX3" fmla="*/ 2326134 w 5627215"/>
              <a:gd name="connsiteY3" fmla="*/ 4032538 h 4860055"/>
              <a:gd name="connsiteX4" fmla="*/ 2323582 w 5627215"/>
              <a:gd name="connsiteY4" fmla="*/ 4860055 h 4860055"/>
              <a:gd name="connsiteX5" fmla="*/ 0 w 5627215"/>
              <a:gd name="connsiteY5" fmla="*/ 4859338 h 4860055"/>
              <a:gd name="connsiteX6" fmla="*/ 0 w 5627215"/>
              <a:gd name="connsiteY6" fmla="*/ 0 h 4860055"/>
              <a:gd name="connsiteX0" fmla="*/ 0 w 5627552"/>
              <a:gd name="connsiteY0" fmla="*/ 0 h 4860055"/>
              <a:gd name="connsiteX1" fmla="*/ 5626884 w 5627552"/>
              <a:gd name="connsiteY1" fmla="*/ 16741 h 4860055"/>
              <a:gd name="connsiteX2" fmla="*/ 5626891 w 5627552"/>
              <a:gd name="connsiteY2" fmla="*/ 4048139 h 4860055"/>
              <a:gd name="connsiteX3" fmla="*/ 2326134 w 5627552"/>
              <a:gd name="connsiteY3" fmla="*/ 4032538 h 4860055"/>
              <a:gd name="connsiteX4" fmla="*/ 2323582 w 5627552"/>
              <a:gd name="connsiteY4" fmla="*/ 4860055 h 4860055"/>
              <a:gd name="connsiteX5" fmla="*/ 0 w 5627552"/>
              <a:gd name="connsiteY5" fmla="*/ 4859338 h 4860055"/>
              <a:gd name="connsiteX6" fmla="*/ 0 w 5627552"/>
              <a:gd name="connsiteY6" fmla="*/ 0 h 4860055"/>
              <a:gd name="connsiteX0" fmla="*/ 0 w 5627552"/>
              <a:gd name="connsiteY0" fmla="*/ 0 h 4860055"/>
              <a:gd name="connsiteX1" fmla="*/ 5626884 w 5627552"/>
              <a:gd name="connsiteY1" fmla="*/ 16741 h 4860055"/>
              <a:gd name="connsiteX2" fmla="*/ 5626891 w 5627552"/>
              <a:gd name="connsiteY2" fmla="*/ 4048139 h 4860055"/>
              <a:gd name="connsiteX3" fmla="*/ 2333018 w 5627552"/>
              <a:gd name="connsiteY3" fmla="*/ 4041955 h 4860055"/>
              <a:gd name="connsiteX4" fmla="*/ 2323582 w 5627552"/>
              <a:gd name="connsiteY4" fmla="*/ 4860055 h 4860055"/>
              <a:gd name="connsiteX5" fmla="*/ 0 w 5627552"/>
              <a:gd name="connsiteY5" fmla="*/ 4859338 h 4860055"/>
              <a:gd name="connsiteX6" fmla="*/ 0 w 5627552"/>
              <a:gd name="connsiteY6" fmla="*/ 0 h 4860055"/>
              <a:gd name="connsiteX0" fmla="*/ 0 w 5627552"/>
              <a:gd name="connsiteY0" fmla="*/ 0 h 4860055"/>
              <a:gd name="connsiteX1" fmla="*/ 5626884 w 5627552"/>
              <a:gd name="connsiteY1" fmla="*/ 16741 h 4860055"/>
              <a:gd name="connsiteX2" fmla="*/ 5626891 w 5627552"/>
              <a:gd name="connsiteY2" fmla="*/ 4048139 h 4860055"/>
              <a:gd name="connsiteX3" fmla="*/ 2326135 w 5627552"/>
              <a:gd name="connsiteY3" fmla="*/ 4041955 h 4860055"/>
              <a:gd name="connsiteX4" fmla="*/ 2323582 w 5627552"/>
              <a:gd name="connsiteY4" fmla="*/ 4860055 h 4860055"/>
              <a:gd name="connsiteX5" fmla="*/ 0 w 5627552"/>
              <a:gd name="connsiteY5" fmla="*/ 4859338 h 4860055"/>
              <a:gd name="connsiteX6" fmla="*/ 0 w 5627552"/>
              <a:gd name="connsiteY6" fmla="*/ 0 h 4860055"/>
              <a:gd name="connsiteX0" fmla="*/ 0 w 5634079"/>
              <a:gd name="connsiteY0" fmla="*/ 0 h 4860055"/>
              <a:gd name="connsiteX1" fmla="*/ 5626884 w 5634079"/>
              <a:gd name="connsiteY1" fmla="*/ 16741 h 4860055"/>
              <a:gd name="connsiteX2" fmla="*/ 5633775 w 5634079"/>
              <a:gd name="connsiteY2" fmla="*/ 4048139 h 4860055"/>
              <a:gd name="connsiteX3" fmla="*/ 2326135 w 5634079"/>
              <a:gd name="connsiteY3" fmla="*/ 4041955 h 4860055"/>
              <a:gd name="connsiteX4" fmla="*/ 2323582 w 5634079"/>
              <a:gd name="connsiteY4" fmla="*/ 4860055 h 4860055"/>
              <a:gd name="connsiteX5" fmla="*/ 0 w 5634079"/>
              <a:gd name="connsiteY5" fmla="*/ 4859338 h 4860055"/>
              <a:gd name="connsiteX6" fmla="*/ 0 w 5634079"/>
              <a:gd name="connsiteY6" fmla="*/ 0 h 4860055"/>
              <a:gd name="connsiteX0" fmla="*/ 0 w 5634436"/>
              <a:gd name="connsiteY0" fmla="*/ 2093 h 4862148"/>
              <a:gd name="connsiteX1" fmla="*/ 5633768 w 5634436"/>
              <a:gd name="connsiteY1" fmla="*/ 0 h 4862148"/>
              <a:gd name="connsiteX2" fmla="*/ 5633775 w 5634436"/>
              <a:gd name="connsiteY2" fmla="*/ 4050232 h 4862148"/>
              <a:gd name="connsiteX3" fmla="*/ 2326135 w 5634436"/>
              <a:gd name="connsiteY3" fmla="*/ 4044048 h 4862148"/>
              <a:gd name="connsiteX4" fmla="*/ 2323582 w 5634436"/>
              <a:gd name="connsiteY4" fmla="*/ 4862148 h 4862148"/>
              <a:gd name="connsiteX5" fmla="*/ 0 w 5634436"/>
              <a:gd name="connsiteY5" fmla="*/ 4861431 h 4862148"/>
              <a:gd name="connsiteX6" fmla="*/ 0 w 5634436"/>
              <a:gd name="connsiteY6" fmla="*/ 2093 h 4862148"/>
              <a:gd name="connsiteX0" fmla="*/ 0 w 5647740"/>
              <a:gd name="connsiteY0" fmla="*/ 2093 h 4862148"/>
              <a:gd name="connsiteX1" fmla="*/ 5633768 w 5647740"/>
              <a:gd name="connsiteY1" fmla="*/ 0 h 4862148"/>
              <a:gd name="connsiteX2" fmla="*/ 5647542 w 5647740"/>
              <a:gd name="connsiteY2" fmla="*/ 4050232 h 4862148"/>
              <a:gd name="connsiteX3" fmla="*/ 2326135 w 5647740"/>
              <a:gd name="connsiteY3" fmla="*/ 4044048 h 4862148"/>
              <a:gd name="connsiteX4" fmla="*/ 2323582 w 5647740"/>
              <a:gd name="connsiteY4" fmla="*/ 4862148 h 4862148"/>
              <a:gd name="connsiteX5" fmla="*/ 0 w 5647740"/>
              <a:gd name="connsiteY5" fmla="*/ 4861431 h 4862148"/>
              <a:gd name="connsiteX6" fmla="*/ 0 w 5647740"/>
              <a:gd name="connsiteY6" fmla="*/ 2093 h 4862148"/>
              <a:gd name="connsiteX0" fmla="*/ 0 w 5661303"/>
              <a:gd name="connsiteY0" fmla="*/ 2093 h 4862148"/>
              <a:gd name="connsiteX1" fmla="*/ 5661303 w 5661303"/>
              <a:gd name="connsiteY1" fmla="*/ 0 h 4862148"/>
              <a:gd name="connsiteX2" fmla="*/ 5647542 w 5661303"/>
              <a:gd name="connsiteY2" fmla="*/ 4050232 h 4862148"/>
              <a:gd name="connsiteX3" fmla="*/ 2326135 w 5661303"/>
              <a:gd name="connsiteY3" fmla="*/ 4044048 h 4862148"/>
              <a:gd name="connsiteX4" fmla="*/ 2323582 w 5661303"/>
              <a:gd name="connsiteY4" fmla="*/ 4862148 h 4862148"/>
              <a:gd name="connsiteX5" fmla="*/ 0 w 5661303"/>
              <a:gd name="connsiteY5" fmla="*/ 4861431 h 4862148"/>
              <a:gd name="connsiteX6" fmla="*/ 0 w 5661303"/>
              <a:gd name="connsiteY6" fmla="*/ 2093 h 4862148"/>
              <a:gd name="connsiteX0" fmla="*/ 0 w 5661303"/>
              <a:gd name="connsiteY0" fmla="*/ 2093 h 4862148"/>
              <a:gd name="connsiteX1" fmla="*/ 5661303 w 5661303"/>
              <a:gd name="connsiteY1" fmla="*/ 0 h 4862148"/>
              <a:gd name="connsiteX2" fmla="*/ 5647542 w 5661303"/>
              <a:gd name="connsiteY2" fmla="*/ 4050232 h 4862148"/>
              <a:gd name="connsiteX3" fmla="*/ 2326135 w 5661303"/>
              <a:gd name="connsiteY3" fmla="*/ 4044048 h 4862148"/>
              <a:gd name="connsiteX4" fmla="*/ 2323582 w 5661303"/>
              <a:gd name="connsiteY4" fmla="*/ 4862148 h 4862148"/>
              <a:gd name="connsiteX5" fmla="*/ 0 w 5661303"/>
              <a:gd name="connsiteY5" fmla="*/ 4861431 h 4862148"/>
              <a:gd name="connsiteX6" fmla="*/ 0 w 5661303"/>
              <a:gd name="connsiteY6" fmla="*/ 2093 h 4862148"/>
              <a:gd name="connsiteX0" fmla="*/ 0 w 5654419"/>
              <a:gd name="connsiteY0" fmla="*/ 2093 h 4862148"/>
              <a:gd name="connsiteX1" fmla="*/ 5654419 w 5654419"/>
              <a:gd name="connsiteY1" fmla="*/ 0 h 4862148"/>
              <a:gd name="connsiteX2" fmla="*/ 5647542 w 5654419"/>
              <a:gd name="connsiteY2" fmla="*/ 4050232 h 4862148"/>
              <a:gd name="connsiteX3" fmla="*/ 2326135 w 5654419"/>
              <a:gd name="connsiteY3" fmla="*/ 4044048 h 4862148"/>
              <a:gd name="connsiteX4" fmla="*/ 2323582 w 5654419"/>
              <a:gd name="connsiteY4" fmla="*/ 4862148 h 4862148"/>
              <a:gd name="connsiteX5" fmla="*/ 0 w 5654419"/>
              <a:gd name="connsiteY5" fmla="*/ 4861431 h 4862148"/>
              <a:gd name="connsiteX6" fmla="*/ 0 w 5654419"/>
              <a:gd name="connsiteY6" fmla="*/ 2093 h 4862148"/>
              <a:gd name="connsiteX0" fmla="*/ 0 w 5647846"/>
              <a:gd name="connsiteY0" fmla="*/ 0 h 4860055"/>
              <a:gd name="connsiteX1" fmla="*/ 5640652 w 5647846"/>
              <a:gd name="connsiteY1" fmla="*/ 7323 h 4860055"/>
              <a:gd name="connsiteX2" fmla="*/ 5647542 w 5647846"/>
              <a:gd name="connsiteY2" fmla="*/ 4048139 h 4860055"/>
              <a:gd name="connsiteX3" fmla="*/ 2326135 w 5647846"/>
              <a:gd name="connsiteY3" fmla="*/ 4041955 h 4860055"/>
              <a:gd name="connsiteX4" fmla="*/ 2323582 w 5647846"/>
              <a:gd name="connsiteY4" fmla="*/ 4860055 h 4860055"/>
              <a:gd name="connsiteX5" fmla="*/ 0 w 5647846"/>
              <a:gd name="connsiteY5" fmla="*/ 4859338 h 4860055"/>
              <a:gd name="connsiteX6" fmla="*/ 0 w 5647846"/>
              <a:gd name="connsiteY6" fmla="*/ 0 h 4860055"/>
              <a:gd name="connsiteX0" fmla="*/ 0 w 5654419"/>
              <a:gd name="connsiteY0" fmla="*/ 11510 h 4871565"/>
              <a:gd name="connsiteX1" fmla="*/ 5654419 w 5654419"/>
              <a:gd name="connsiteY1" fmla="*/ 0 h 4871565"/>
              <a:gd name="connsiteX2" fmla="*/ 5647542 w 5654419"/>
              <a:gd name="connsiteY2" fmla="*/ 4059649 h 4871565"/>
              <a:gd name="connsiteX3" fmla="*/ 2326135 w 5654419"/>
              <a:gd name="connsiteY3" fmla="*/ 4053465 h 4871565"/>
              <a:gd name="connsiteX4" fmla="*/ 2323582 w 5654419"/>
              <a:gd name="connsiteY4" fmla="*/ 4871565 h 4871565"/>
              <a:gd name="connsiteX5" fmla="*/ 0 w 5654419"/>
              <a:gd name="connsiteY5" fmla="*/ 4870848 h 4871565"/>
              <a:gd name="connsiteX6" fmla="*/ 0 w 5654419"/>
              <a:gd name="connsiteY6" fmla="*/ 11510 h 4871565"/>
              <a:gd name="connsiteX0" fmla="*/ 0 w 5654419"/>
              <a:gd name="connsiteY0" fmla="*/ 11510 h 4871565"/>
              <a:gd name="connsiteX1" fmla="*/ 5654419 w 5654419"/>
              <a:gd name="connsiteY1" fmla="*/ 0 h 4871565"/>
              <a:gd name="connsiteX2" fmla="*/ 5633774 w 5654419"/>
              <a:gd name="connsiteY2" fmla="*/ 4050232 h 4871565"/>
              <a:gd name="connsiteX3" fmla="*/ 2326135 w 5654419"/>
              <a:gd name="connsiteY3" fmla="*/ 4053465 h 4871565"/>
              <a:gd name="connsiteX4" fmla="*/ 2323582 w 5654419"/>
              <a:gd name="connsiteY4" fmla="*/ 4871565 h 4871565"/>
              <a:gd name="connsiteX5" fmla="*/ 0 w 5654419"/>
              <a:gd name="connsiteY5" fmla="*/ 4870848 h 4871565"/>
              <a:gd name="connsiteX6" fmla="*/ 0 w 5654419"/>
              <a:gd name="connsiteY6" fmla="*/ 11510 h 4871565"/>
              <a:gd name="connsiteX0" fmla="*/ 0 w 5640651"/>
              <a:gd name="connsiteY0" fmla="*/ 11510 h 4871565"/>
              <a:gd name="connsiteX1" fmla="*/ 5640651 w 5640651"/>
              <a:gd name="connsiteY1" fmla="*/ 0 h 4871565"/>
              <a:gd name="connsiteX2" fmla="*/ 5633774 w 5640651"/>
              <a:gd name="connsiteY2" fmla="*/ 4050232 h 4871565"/>
              <a:gd name="connsiteX3" fmla="*/ 2326135 w 5640651"/>
              <a:gd name="connsiteY3" fmla="*/ 4053465 h 4871565"/>
              <a:gd name="connsiteX4" fmla="*/ 2323582 w 5640651"/>
              <a:gd name="connsiteY4" fmla="*/ 4871565 h 4871565"/>
              <a:gd name="connsiteX5" fmla="*/ 0 w 5640651"/>
              <a:gd name="connsiteY5" fmla="*/ 4870848 h 4871565"/>
              <a:gd name="connsiteX6" fmla="*/ 0 w 5640651"/>
              <a:gd name="connsiteY6" fmla="*/ 11510 h 4871565"/>
              <a:gd name="connsiteX0" fmla="*/ 0 w 5640651"/>
              <a:gd name="connsiteY0" fmla="*/ 11510 h 4871565"/>
              <a:gd name="connsiteX1" fmla="*/ 5640651 w 5640651"/>
              <a:gd name="connsiteY1" fmla="*/ 0 h 4871565"/>
              <a:gd name="connsiteX2" fmla="*/ 5626890 w 5640651"/>
              <a:gd name="connsiteY2" fmla="*/ 4031398 h 4871565"/>
              <a:gd name="connsiteX3" fmla="*/ 2326135 w 5640651"/>
              <a:gd name="connsiteY3" fmla="*/ 4053465 h 4871565"/>
              <a:gd name="connsiteX4" fmla="*/ 2323582 w 5640651"/>
              <a:gd name="connsiteY4" fmla="*/ 4871565 h 4871565"/>
              <a:gd name="connsiteX5" fmla="*/ 0 w 5640651"/>
              <a:gd name="connsiteY5" fmla="*/ 4870848 h 4871565"/>
              <a:gd name="connsiteX6" fmla="*/ 0 w 5640651"/>
              <a:gd name="connsiteY6" fmla="*/ 11510 h 4871565"/>
              <a:gd name="connsiteX0" fmla="*/ 0 w 5633768"/>
              <a:gd name="connsiteY0" fmla="*/ 11510 h 4871565"/>
              <a:gd name="connsiteX1" fmla="*/ 5633768 w 5633768"/>
              <a:gd name="connsiteY1" fmla="*/ 0 h 4871565"/>
              <a:gd name="connsiteX2" fmla="*/ 5626890 w 5633768"/>
              <a:gd name="connsiteY2" fmla="*/ 4031398 h 4871565"/>
              <a:gd name="connsiteX3" fmla="*/ 2326135 w 5633768"/>
              <a:gd name="connsiteY3" fmla="*/ 4053465 h 4871565"/>
              <a:gd name="connsiteX4" fmla="*/ 2323582 w 5633768"/>
              <a:gd name="connsiteY4" fmla="*/ 4871565 h 4871565"/>
              <a:gd name="connsiteX5" fmla="*/ 0 w 5633768"/>
              <a:gd name="connsiteY5" fmla="*/ 4870848 h 4871565"/>
              <a:gd name="connsiteX6" fmla="*/ 0 w 5633768"/>
              <a:gd name="connsiteY6" fmla="*/ 11510 h 4871565"/>
              <a:gd name="connsiteX0" fmla="*/ 0 w 5627194"/>
              <a:gd name="connsiteY0" fmla="*/ 11510 h 4871565"/>
              <a:gd name="connsiteX1" fmla="*/ 5620001 w 5627194"/>
              <a:gd name="connsiteY1" fmla="*/ 0 h 4871565"/>
              <a:gd name="connsiteX2" fmla="*/ 5626890 w 5627194"/>
              <a:gd name="connsiteY2" fmla="*/ 4031398 h 4871565"/>
              <a:gd name="connsiteX3" fmla="*/ 2326135 w 5627194"/>
              <a:gd name="connsiteY3" fmla="*/ 4053465 h 4871565"/>
              <a:gd name="connsiteX4" fmla="*/ 2323582 w 5627194"/>
              <a:gd name="connsiteY4" fmla="*/ 4871565 h 4871565"/>
              <a:gd name="connsiteX5" fmla="*/ 0 w 5627194"/>
              <a:gd name="connsiteY5" fmla="*/ 4870848 h 4871565"/>
              <a:gd name="connsiteX6" fmla="*/ 0 w 5627194"/>
              <a:gd name="connsiteY6" fmla="*/ 11510 h 4871565"/>
              <a:gd name="connsiteX0" fmla="*/ 0 w 5620001"/>
              <a:gd name="connsiteY0" fmla="*/ 11510 h 4871565"/>
              <a:gd name="connsiteX1" fmla="*/ 5620001 w 5620001"/>
              <a:gd name="connsiteY1" fmla="*/ 0 h 4871565"/>
              <a:gd name="connsiteX2" fmla="*/ 5606240 w 5620001"/>
              <a:gd name="connsiteY2" fmla="*/ 4031398 h 4871565"/>
              <a:gd name="connsiteX3" fmla="*/ 2326135 w 5620001"/>
              <a:gd name="connsiteY3" fmla="*/ 4053465 h 4871565"/>
              <a:gd name="connsiteX4" fmla="*/ 2323582 w 5620001"/>
              <a:gd name="connsiteY4" fmla="*/ 4871565 h 4871565"/>
              <a:gd name="connsiteX5" fmla="*/ 0 w 5620001"/>
              <a:gd name="connsiteY5" fmla="*/ 4870848 h 4871565"/>
              <a:gd name="connsiteX6" fmla="*/ 0 w 5620001"/>
              <a:gd name="connsiteY6" fmla="*/ 11510 h 4871565"/>
              <a:gd name="connsiteX0" fmla="*/ 0 w 5620001"/>
              <a:gd name="connsiteY0" fmla="*/ 11510 h 4871565"/>
              <a:gd name="connsiteX1" fmla="*/ 5620001 w 5620001"/>
              <a:gd name="connsiteY1" fmla="*/ 0 h 4871565"/>
              <a:gd name="connsiteX2" fmla="*/ 5613124 w 5620001"/>
              <a:gd name="connsiteY2" fmla="*/ 4050232 h 4871565"/>
              <a:gd name="connsiteX3" fmla="*/ 2326135 w 5620001"/>
              <a:gd name="connsiteY3" fmla="*/ 4053465 h 4871565"/>
              <a:gd name="connsiteX4" fmla="*/ 2323582 w 5620001"/>
              <a:gd name="connsiteY4" fmla="*/ 4871565 h 4871565"/>
              <a:gd name="connsiteX5" fmla="*/ 0 w 5620001"/>
              <a:gd name="connsiteY5" fmla="*/ 4870848 h 4871565"/>
              <a:gd name="connsiteX6" fmla="*/ 0 w 5620001"/>
              <a:gd name="connsiteY6" fmla="*/ 11510 h 4871565"/>
              <a:gd name="connsiteX0" fmla="*/ 0 w 5620001"/>
              <a:gd name="connsiteY0" fmla="*/ 11510 h 4871565"/>
              <a:gd name="connsiteX1" fmla="*/ 5620001 w 5620001"/>
              <a:gd name="connsiteY1" fmla="*/ 0 h 4871565"/>
              <a:gd name="connsiteX2" fmla="*/ 5606240 w 5620001"/>
              <a:gd name="connsiteY2" fmla="*/ 4050232 h 4871565"/>
              <a:gd name="connsiteX3" fmla="*/ 2326135 w 5620001"/>
              <a:gd name="connsiteY3" fmla="*/ 4053465 h 4871565"/>
              <a:gd name="connsiteX4" fmla="*/ 2323582 w 5620001"/>
              <a:gd name="connsiteY4" fmla="*/ 4871565 h 4871565"/>
              <a:gd name="connsiteX5" fmla="*/ 0 w 5620001"/>
              <a:gd name="connsiteY5" fmla="*/ 4870848 h 4871565"/>
              <a:gd name="connsiteX6" fmla="*/ 0 w 5620001"/>
              <a:gd name="connsiteY6" fmla="*/ 11510 h 4871565"/>
              <a:gd name="connsiteX0" fmla="*/ 0 w 5620668"/>
              <a:gd name="connsiteY0" fmla="*/ 11510 h 4871565"/>
              <a:gd name="connsiteX1" fmla="*/ 5620001 w 5620668"/>
              <a:gd name="connsiteY1" fmla="*/ 0 h 4871565"/>
              <a:gd name="connsiteX2" fmla="*/ 5620007 w 5620668"/>
              <a:gd name="connsiteY2" fmla="*/ 4050232 h 4871565"/>
              <a:gd name="connsiteX3" fmla="*/ 2326135 w 5620668"/>
              <a:gd name="connsiteY3" fmla="*/ 4053465 h 4871565"/>
              <a:gd name="connsiteX4" fmla="*/ 2323582 w 5620668"/>
              <a:gd name="connsiteY4" fmla="*/ 4871565 h 4871565"/>
              <a:gd name="connsiteX5" fmla="*/ 0 w 5620668"/>
              <a:gd name="connsiteY5" fmla="*/ 4870848 h 4871565"/>
              <a:gd name="connsiteX6" fmla="*/ 0 w 5620668"/>
              <a:gd name="connsiteY6" fmla="*/ 11510 h 4871565"/>
              <a:gd name="connsiteX0" fmla="*/ 0 w 5620668"/>
              <a:gd name="connsiteY0" fmla="*/ 11510 h 4871565"/>
              <a:gd name="connsiteX1" fmla="*/ 5620001 w 5620668"/>
              <a:gd name="connsiteY1" fmla="*/ 0 h 4871565"/>
              <a:gd name="connsiteX2" fmla="*/ 5620007 w 5620668"/>
              <a:gd name="connsiteY2" fmla="*/ 4050232 h 4871565"/>
              <a:gd name="connsiteX3" fmla="*/ 2326135 w 5620668"/>
              <a:gd name="connsiteY3" fmla="*/ 4053465 h 4871565"/>
              <a:gd name="connsiteX4" fmla="*/ 2323582 w 5620668"/>
              <a:gd name="connsiteY4" fmla="*/ 4871565 h 4871565"/>
              <a:gd name="connsiteX5" fmla="*/ 0 w 5620668"/>
              <a:gd name="connsiteY5" fmla="*/ 4870848 h 4871565"/>
              <a:gd name="connsiteX6" fmla="*/ 0 w 5620668"/>
              <a:gd name="connsiteY6" fmla="*/ 11510 h 4871565"/>
              <a:gd name="connsiteX0" fmla="*/ 0 w 5620668"/>
              <a:gd name="connsiteY0" fmla="*/ 11510 h 4871565"/>
              <a:gd name="connsiteX1" fmla="*/ 5620001 w 5620668"/>
              <a:gd name="connsiteY1" fmla="*/ 0 h 4871565"/>
              <a:gd name="connsiteX2" fmla="*/ 5620007 w 5620668"/>
              <a:gd name="connsiteY2" fmla="*/ 4050232 h 4871565"/>
              <a:gd name="connsiteX3" fmla="*/ 2326135 w 5620668"/>
              <a:gd name="connsiteY3" fmla="*/ 4053465 h 4871565"/>
              <a:gd name="connsiteX4" fmla="*/ 2323582 w 5620668"/>
              <a:gd name="connsiteY4" fmla="*/ 4871565 h 4871565"/>
              <a:gd name="connsiteX5" fmla="*/ 0 w 5620668"/>
              <a:gd name="connsiteY5" fmla="*/ 4870848 h 4871565"/>
              <a:gd name="connsiteX6" fmla="*/ 0 w 5620668"/>
              <a:gd name="connsiteY6" fmla="*/ 11510 h 4871565"/>
              <a:gd name="connsiteX0" fmla="*/ 0 w 5627194"/>
              <a:gd name="connsiteY0" fmla="*/ 11510 h 4871565"/>
              <a:gd name="connsiteX1" fmla="*/ 5620001 w 5627194"/>
              <a:gd name="connsiteY1" fmla="*/ 0 h 4871565"/>
              <a:gd name="connsiteX2" fmla="*/ 5626890 w 5627194"/>
              <a:gd name="connsiteY2" fmla="*/ 4050232 h 4871565"/>
              <a:gd name="connsiteX3" fmla="*/ 2326135 w 5627194"/>
              <a:gd name="connsiteY3" fmla="*/ 4053465 h 4871565"/>
              <a:gd name="connsiteX4" fmla="*/ 2323582 w 5627194"/>
              <a:gd name="connsiteY4" fmla="*/ 4871565 h 4871565"/>
              <a:gd name="connsiteX5" fmla="*/ 0 w 5627194"/>
              <a:gd name="connsiteY5" fmla="*/ 4870848 h 4871565"/>
              <a:gd name="connsiteX6" fmla="*/ 0 w 5627194"/>
              <a:gd name="connsiteY6" fmla="*/ 11510 h 4871565"/>
              <a:gd name="connsiteX0" fmla="*/ 0 w 5633770"/>
              <a:gd name="connsiteY0" fmla="*/ 11510 h 4871565"/>
              <a:gd name="connsiteX1" fmla="*/ 5633770 w 5633770"/>
              <a:gd name="connsiteY1" fmla="*/ 0 h 4871565"/>
              <a:gd name="connsiteX2" fmla="*/ 5626890 w 5633770"/>
              <a:gd name="connsiteY2" fmla="*/ 4050232 h 4871565"/>
              <a:gd name="connsiteX3" fmla="*/ 2326135 w 5633770"/>
              <a:gd name="connsiteY3" fmla="*/ 4053465 h 4871565"/>
              <a:gd name="connsiteX4" fmla="*/ 2323582 w 5633770"/>
              <a:gd name="connsiteY4" fmla="*/ 4871565 h 4871565"/>
              <a:gd name="connsiteX5" fmla="*/ 0 w 5633770"/>
              <a:gd name="connsiteY5" fmla="*/ 4870848 h 4871565"/>
              <a:gd name="connsiteX6" fmla="*/ 0 w 5633770"/>
              <a:gd name="connsiteY6" fmla="*/ 11510 h 4871565"/>
              <a:gd name="connsiteX0" fmla="*/ 0 w 5633770"/>
              <a:gd name="connsiteY0" fmla="*/ 11510 h 4871565"/>
              <a:gd name="connsiteX1" fmla="*/ 5633770 w 5633770"/>
              <a:gd name="connsiteY1" fmla="*/ 0 h 4871565"/>
              <a:gd name="connsiteX2" fmla="*/ 5626890 w 5633770"/>
              <a:gd name="connsiteY2" fmla="*/ 4050232 h 4871565"/>
              <a:gd name="connsiteX3" fmla="*/ 2326135 w 5633770"/>
              <a:gd name="connsiteY3" fmla="*/ 4053465 h 4871565"/>
              <a:gd name="connsiteX4" fmla="*/ 2323582 w 5633770"/>
              <a:gd name="connsiteY4" fmla="*/ 4871565 h 4871565"/>
              <a:gd name="connsiteX5" fmla="*/ 0 w 5633770"/>
              <a:gd name="connsiteY5" fmla="*/ 4870848 h 4871565"/>
              <a:gd name="connsiteX6" fmla="*/ 0 w 5633770"/>
              <a:gd name="connsiteY6" fmla="*/ 11510 h 4871565"/>
              <a:gd name="connsiteX0" fmla="*/ 0 w 5646008"/>
              <a:gd name="connsiteY0" fmla="*/ 11510 h 4871565"/>
              <a:gd name="connsiteX1" fmla="*/ 5646008 w 5646008"/>
              <a:gd name="connsiteY1" fmla="*/ 0 h 4871565"/>
              <a:gd name="connsiteX2" fmla="*/ 5626890 w 5646008"/>
              <a:gd name="connsiteY2" fmla="*/ 4050232 h 4871565"/>
              <a:gd name="connsiteX3" fmla="*/ 2326135 w 5646008"/>
              <a:gd name="connsiteY3" fmla="*/ 4053465 h 4871565"/>
              <a:gd name="connsiteX4" fmla="*/ 2323582 w 5646008"/>
              <a:gd name="connsiteY4" fmla="*/ 4871565 h 4871565"/>
              <a:gd name="connsiteX5" fmla="*/ 0 w 5646008"/>
              <a:gd name="connsiteY5" fmla="*/ 4870848 h 4871565"/>
              <a:gd name="connsiteX6" fmla="*/ 0 w 5646008"/>
              <a:gd name="connsiteY6" fmla="*/ 11510 h 4871565"/>
              <a:gd name="connsiteX0" fmla="*/ 0 w 5646008"/>
              <a:gd name="connsiteY0" fmla="*/ 11510 h 4871565"/>
              <a:gd name="connsiteX1" fmla="*/ 5646008 w 5646008"/>
              <a:gd name="connsiteY1" fmla="*/ 0 h 4871565"/>
              <a:gd name="connsiteX2" fmla="*/ 5626890 w 5646008"/>
              <a:gd name="connsiteY2" fmla="*/ 4050232 h 4871565"/>
              <a:gd name="connsiteX3" fmla="*/ 2326135 w 5646008"/>
              <a:gd name="connsiteY3" fmla="*/ 4053465 h 4871565"/>
              <a:gd name="connsiteX4" fmla="*/ 2323582 w 5646008"/>
              <a:gd name="connsiteY4" fmla="*/ 4871565 h 4871565"/>
              <a:gd name="connsiteX5" fmla="*/ 0 w 5646008"/>
              <a:gd name="connsiteY5" fmla="*/ 4870848 h 4871565"/>
              <a:gd name="connsiteX6" fmla="*/ 0 w 5646008"/>
              <a:gd name="connsiteY6" fmla="*/ 11510 h 4871565"/>
              <a:gd name="connsiteX0" fmla="*/ 0 w 5646008"/>
              <a:gd name="connsiteY0" fmla="*/ 11510 h 4871565"/>
              <a:gd name="connsiteX1" fmla="*/ 5646008 w 5646008"/>
              <a:gd name="connsiteY1" fmla="*/ 0 h 4871565"/>
              <a:gd name="connsiteX2" fmla="*/ 5635048 w 5646008"/>
              <a:gd name="connsiteY2" fmla="*/ 4050232 h 4871565"/>
              <a:gd name="connsiteX3" fmla="*/ 2326135 w 5646008"/>
              <a:gd name="connsiteY3" fmla="*/ 4053465 h 4871565"/>
              <a:gd name="connsiteX4" fmla="*/ 2323582 w 5646008"/>
              <a:gd name="connsiteY4" fmla="*/ 4871565 h 4871565"/>
              <a:gd name="connsiteX5" fmla="*/ 0 w 5646008"/>
              <a:gd name="connsiteY5" fmla="*/ 4870848 h 4871565"/>
              <a:gd name="connsiteX6" fmla="*/ 0 w 5646008"/>
              <a:gd name="connsiteY6" fmla="*/ 11510 h 4871565"/>
              <a:gd name="connsiteX0" fmla="*/ 0 w 5662325"/>
              <a:gd name="connsiteY0" fmla="*/ 11510 h 4871565"/>
              <a:gd name="connsiteX1" fmla="*/ 5662325 w 5662325"/>
              <a:gd name="connsiteY1" fmla="*/ 0 h 4871565"/>
              <a:gd name="connsiteX2" fmla="*/ 5635048 w 5662325"/>
              <a:gd name="connsiteY2" fmla="*/ 4050232 h 4871565"/>
              <a:gd name="connsiteX3" fmla="*/ 2326135 w 5662325"/>
              <a:gd name="connsiteY3" fmla="*/ 4053465 h 4871565"/>
              <a:gd name="connsiteX4" fmla="*/ 2323582 w 5662325"/>
              <a:gd name="connsiteY4" fmla="*/ 4871565 h 4871565"/>
              <a:gd name="connsiteX5" fmla="*/ 0 w 5662325"/>
              <a:gd name="connsiteY5" fmla="*/ 4870848 h 4871565"/>
              <a:gd name="connsiteX6" fmla="*/ 0 w 5662325"/>
              <a:gd name="connsiteY6" fmla="*/ 11510 h 4871565"/>
              <a:gd name="connsiteX0" fmla="*/ 0 w 5637850"/>
              <a:gd name="connsiteY0" fmla="*/ 351 h 4860406"/>
              <a:gd name="connsiteX1" fmla="*/ 5637850 w 5637850"/>
              <a:gd name="connsiteY1" fmla="*/ 0 h 4860406"/>
              <a:gd name="connsiteX2" fmla="*/ 5635048 w 5637850"/>
              <a:gd name="connsiteY2" fmla="*/ 4039073 h 4860406"/>
              <a:gd name="connsiteX3" fmla="*/ 2326135 w 5637850"/>
              <a:gd name="connsiteY3" fmla="*/ 4042306 h 4860406"/>
              <a:gd name="connsiteX4" fmla="*/ 2323582 w 5637850"/>
              <a:gd name="connsiteY4" fmla="*/ 4860406 h 4860406"/>
              <a:gd name="connsiteX5" fmla="*/ 0 w 5637850"/>
              <a:gd name="connsiteY5" fmla="*/ 4859689 h 4860406"/>
              <a:gd name="connsiteX6" fmla="*/ 0 w 5637850"/>
              <a:gd name="connsiteY6" fmla="*/ 351 h 4860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37850" h="4860406">
                <a:moveTo>
                  <a:pt x="0" y="351"/>
                </a:moveTo>
                <a:lnTo>
                  <a:pt x="5637850" y="0"/>
                </a:lnTo>
                <a:cubicBezTo>
                  <a:pt x="5635556" y="1416545"/>
                  <a:pt x="5637342" y="2622528"/>
                  <a:pt x="5635048" y="4039073"/>
                </a:cubicBezTo>
                <a:lnTo>
                  <a:pt x="2326135" y="4042306"/>
                </a:lnTo>
                <a:cubicBezTo>
                  <a:pt x="2323841" y="4291688"/>
                  <a:pt x="2325876" y="4611024"/>
                  <a:pt x="2323582" y="4860406"/>
                </a:cubicBezTo>
                <a:lnTo>
                  <a:pt x="0" y="4859689"/>
                </a:lnTo>
                <a:lnTo>
                  <a:pt x="0" y="35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68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649" y="367239"/>
            <a:ext cx="1539287" cy="24951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225"/>
              </a:lnSpc>
              <a:defRPr sz="953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57886D-A165-4D54-8DB0-CE6586ECA8EC}" type="datetime1">
              <a:rPr lang="pl-PL" smtClean="0"/>
              <a:t>30.01.2025</a:t>
            </a:fld>
            <a:endParaRPr lang="pl-PL" dirty="0"/>
          </a:p>
        </p:txBody>
      </p:sp>
      <p:pic>
        <p:nvPicPr>
          <p:cNvPr id="8" name="Obraz 7" descr="logo Funduszy Europejskich">
            <a:extLst>
              <a:ext uri="{FF2B5EF4-FFF2-40B4-BE49-F238E27FC236}">
                <a16:creationId xmlns:a16="http://schemas.microsoft.com/office/drawing/2014/main" id="{70B23A41-17AB-76D8-3EFE-38FC22C5B56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42" y="4334772"/>
            <a:ext cx="1402632" cy="821194"/>
          </a:xfrm>
          <a:prstGeom prst="rect">
            <a:avLst/>
          </a:prstGeom>
        </p:spPr>
      </p:pic>
      <p:pic>
        <p:nvPicPr>
          <p:cNvPr id="10" name="Obraz 9" descr="flaga Unii Europejskie z dopiskiem dofinansowane przez Unię Europejską">
            <a:extLst>
              <a:ext uri="{FF2B5EF4-FFF2-40B4-BE49-F238E27FC236}">
                <a16:creationId xmlns:a16="http://schemas.microsoft.com/office/drawing/2014/main" id="{E8AB2AB5-3131-C310-7606-68997985114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261" y="4334773"/>
            <a:ext cx="2278263" cy="821194"/>
          </a:xfrm>
          <a:prstGeom prst="rect">
            <a:avLst/>
          </a:prstGeom>
        </p:spPr>
      </p:pic>
      <p:pic>
        <p:nvPicPr>
          <p:cNvPr id="12" name="Obraz 11" descr="barwy RP">
            <a:extLst>
              <a:ext uri="{FF2B5EF4-FFF2-40B4-BE49-F238E27FC236}">
                <a16:creationId xmlns:a16="http://schemas.microsoft.com/office/drawing/2014/main" id="{7C93677B-A16E-82CA-7FC4-B6B51516070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3812" y="4334315"/>
            <a:ext cx="1937739" cy="822352"/>
          </a:xfrm>
          <a:prstGeom prst="rect">
            <a:avLst/>
          </a:prstGeom>
        </p:spPr>
      </p:pic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411760" y="3062122"/>
            <a:ext cx="5976664" cy="127219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0934" y="3790039"/>
            <a:ext cx="5245249" cy="441262"/>
          </a:xfrm>
        </p:spPr>
        <p:txBody>
          <a:bodyPr anchor="t" anchorCtr="0">
            <a:normAutofit/>
          </a:bodyPr>
          <a:lstStyle>
            <a:lvl1pPr algn="l">
              <a:lnSpc>
                <a:spcPts val="2381"/>
              </a:lnSpc>
              <a:defRPr sz="1905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00077315-1D70-4F03-A08B-B97A5ED5F43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3062122"/>
            <a:ext cx="3444545" cy="634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164" userDrawn="1">
          <p15:clr>
            <a:srgbClr val="FBAE40"/>
          </p15:clr>
        </p15:guide>
        <p15:guide id="2" orient="horz" pos="77" userDrawn="1">
          <p15:clr>
            <a:srgbClr val="FBAE40"/>
          </p15:clr>
        </p15:guide>
        <p15:guide id="3" orient="horz" pos="1620" userDrawn="1">
          <p15:clr>
            <a:srgbClr val="FBAE40"/>
          </p15:clr>
        </p15:guide>
        <p15:guide id="4" orient="horz" pos="231" userDrawn="1">
          <p15:clr>
            <a:srgbClr val="FBAE40"/>
          </p15:clr>
        </p15:guide>
        <p15:guide id="5" orient="horz" pos="386" userDrawn="1">
          <p15:clr>
            <a:srgbClr val="FBAE40"/>
          </p15:clr>
        </p15:guide>
        <p15:guide id="6" orient="horz" pos="540" userDrawn="1">
          <p15:clr>
            <a:srgbClr val="FBAE40"/>
          </p15:clr>
        </p15:guide>
        <p15:guide id="7" orient="horz" pos="694" userDrawn="1">
          <p15:clr>
            <a:srgbClr val="FBAE40"/>
          </p15:clr>
        </p15:guide>
        <p15:guide id="8" orient="horz" pos="848" userDrawn="1">
          <p15:clr>
            <a:srgbClr val="FBAE40"/>
          </p15:clr>
        </p15:guide>
        <p15:guide id="9" orient="horz" pos="1003" userDrawn="1">
          <p15:clr>
            <a:srgbClr val="FBAE40"/>
          </p15:clr>
        </p15:guide>
        <p15:guide id="10" orient="horz" pos="1157" userDrawn="1">
          <p15:clr>
            <a:srgbClr val="FBAE40"/>
          </p15:clr>
        </p15:guide>
        <p15:guide id="11" orient="horz" pos="1311" userDrawn="1">
          <p15:clr>
            <a:srgbClr val="FBAE40"/>
          </p15:clr>
        </p15:guide>
        <p15:guide id="12" orient="horz" pos="1466" userDrawn="1">
          <p15:clr>
            <a:srgbClr val="FBAE40"/>
          </p15:clr>
        </p15:guide>
        <p15:guide id="13" orient="horz" pos="1774" userDrawn="1">
          <p15:clr>
            <a:srgbClr val="FBAE40"/>
          </p15:clr>
        </p15:guide>
        <p15:guide id="14" orient="horz" pos="1929" userDrawn="1">
          <p15:clr>
            <a:srgbClr val="FBAE40"/>
          </p15:clr>
        </p15:guide>
        <p15:guide id="15" orient="horz" pos="2083" userDrawn="1">
          <p15:clr>
            <a:srgbClr val="FBAE40"/>
          </p15:clr>
        </p15:guide>
        <p15:guide id="16" orient="horz" pos="2237" userDrawn="1">
          <p15:clr>
            <a:srgbClr val="FBAE40"/>
          </p15:clr>
        </p15:guide>
        <p15:guide id="17" orient="horz" pos="2392" userDrawn="1">
          <p15:clr>
            <a:srgbClr val="FBAE40"/>
          </p15:clr>
        </p15:guide>
        <p15:guide id="18" orient="horz" pos="2546" userDrawn="1">
          <p15:clr>
            <a:srgbClr val="FBAE40"/>
          </p15:clr>
        </p15:guide>
        <p15:guide id="19" orient="horz" pos="2700" userDrawn="1">
          <p15:clr>
            <a:srgbClr val="FBAE40"/>
          </p15:clr>
        </p15:guide>
        <p15:guide id="20" orient="horz" pos="2854" userDrawn="1">
          <p15:clr>
            <a:srgbClr val="FBAE40"/>
          </p15:clr>
        </p15:guide>
        <p15:guide id="21" orient="horz" pos="3009" userDrawn="1">
          <p15:clr>
            <a:srgbClr val="FBAE40"/>
          </p15:clr>
        </p15:guide>
        <p15:guide id="22" orient="horz" pos="3163" userDrawn="1">
          <p15:clr>
            <a:srgbClr val="FBAE40"/>
          </p15:clr>
        </p15:guide>
        <p15:guide id="23" pos="358" userDrawn="1">
          <p15:clr>
            <a:srgbClr val="FBAE40"/>
          </p15:clr>
        </p15:guide>
        <p15:guide id="24" pos="552" userDrawn="1">
          <p15:clr>
            <a:srgbClr val="FBAE40"/>
          </p15:clr>
        </p15:guide>
        <p15:guide id="25" pos="747" userDrawn="1">
          <p15:clr>
            <a:srgbClr val="FBAE40"/>
          </p15:clr>
        </p15:guide>
        <p15:guide id="26" pos="941" userDrawn="1">
          <p15:clr>
            <a:srgbClr val="FBAE40"/>
          </p15:clr>
        </p15:guide>
        <p15:guide id="27" pos="1135" userDrawn="1">
          <p15:clr>
            <a:srgbClr val="FBAE40"/>
          </p15:clr>
        </p15:guide>
        <p15:guide id="28" pos="1328" userDrawn="1">
          <p15:clr>
            <a:srgbClr val="FBAE40"/>
          </p15:clr>
        </p15:guide>
        <p15:guide id="29" pos="1522" userDrawn="1">
          <p15:clr>
            <a:srgbClr val="FBAE40"/>
          </p15:clr>
        </p15:guide>
        <p15:guide id="30" pos="1716" userDrawn="1">
          <p15:clr>
            <a:srgbClr val="FBAE40"/>
          </p15:clr>
        </p15:guide>
        <p15:guide id="31" pos="1911" userDrawn="1">
          <p15:clr>
            <a:srgbClr val="FBAE40"/>
          </p15:clr>
        </p15:guide>
        <p15:guide id="32" pos="2104" userDrawn="1">
          <p15:clr>
            <a:srgbClr val="FBAE40"/>
          </p15:clr>
        </p15:guide>
        <p15:guide id="33" pos="2298" userDrawn="1">
          <p15:clr>
            <a:srgbClr val="FBAE40"/>
          </p15:clr>
        </p15:guide>
        <p15:guide id="34" pos="2492" userDrawn="1">
          <p15:clr>
            <a:srgbClr val="FBAE40"/>
          </p15:clr>
        </p15:guide>
        <p15:guide id="35" pos="2686" userDrawn="1">
          <p15:clr>
            <a:srgbClr val="FBAE40"/>
          </p15:clr>
        </p15:guide>
        <p15:guide id="36" pos="2880" userDrawn="1">
          <p15:clr>
            <a:srgbClr val="FBAE40"/>
          </p15:clr>
        </p15:guide>
        <p15:guide id="37" pos="3074" userDrawn="1">
          <p15:clr>
            <a:srgbClr val="FBAE40"/>
          </p15:clr>
        </p15:guide>
        <p15:guide id="38" pos="3268" userDrawn="1">
          <p15:clr>
            <a:srgbClr val="FBAE40"/>
          </p15:clr>
        </p15:guide>
        <p15:guide id="39" pos="3462" userDrawn="1">
          <p15:clr>
            <a:srgbClr val="FBAE40"/>
          </p15:clr>
        </p15:guide>
        <p15:guide id="40" pos="3656" userDrawn="1">
          <p15:clr>
            <a:srgbClr val="FBAE40"/>
          </p15:clr>
        </p15:guide>
        <p15:guide id="41" pos="3849" userDrawn="1">
          <p15:clr>
            <a:srgbClr val="FBAE40"/>
          </p15:clr>
        </p15:guide>
        <p15:guide id="42" pos="4044" userDrawn="1">
          <p15:clr>
            <a:srgbClr val="FBAE40"/>
          </p15:clr>
        </p15:guide>
        <p15:guide id="43" pos="4238" userDrawn="1">
          <p15:clr>
            <a:srgbClr val="FBAE40"/>
          </p15:clr>
        </p15:guide>
        <p15:guide id="44" pos="4432" userDrawn="1">
          <p15:clr>
            <a:srgbClr val="FBAE40"/>
          </p15:clr>
        </p15:guide>
        <p15:guide id="45" pos="4625" userDrawn="1">
          <p15:clr>
            <a:srgbClr val="FBAE40"/>
          </p15:clr>
        </p15:guide>
        <p15:guide id="46" pos="4819" userDrawn="1">
          <p15:clr>
            <a:srgbClr val="FBAE40"/>
          </p15:clr>
        </p15:guide>
        <p15:guide id="47" pos="5013" userDrawn="1">
          <p15:clr>
            <a:srgbClr val="FBAE40"/>
          </p15:clr>
        </p15:guide>
        <p15:guide id="48" pos="5208" userDrawn="1">
          <p15:clr>
            <a:srgbClr val="FBAE40"/>
          </p15:clr>
        </p15:guide>
        <p15:guide id="49" pos="5402" userDrawn="1">
          <p15:clr>
            <a:srgbClr val="FBAE40"/>
          </p15:clr>
        </p15:guide>
        <p15:guide id="50" pos="5595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416677" y="3062122"/>
            <a:ext cx="6154381" cy="146935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72943" y="0"/>
            <a:ext cx="5850420" cy="3306227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45924 w 6835775"/>
              <a:gd name="connsiteY3" fmla="*/ 4519230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6" fmla="*/ 0 w 6835775"/>
              <a:gd name="connsiteY6" fmla="*/ 0 h 4859338"/>
              <a:gd name="connsiteX0" fmla="*/ 0 w 6840726"/>
              <a:gd name="connsiteY0" fmla="*/ 0 h 4859338"/>
              <a:gd name="connsiteX1" fmla="*/ 6835775 w 6840726"/>
              <a:gd name="connsiteY1" fmla="*/ 0 h 4859338"/>
              <a:gd name="connsiteX2" fmla="*/ 6840726 w 6840726"/>
              <a:gd name="connsiteY2" fmla="*/ 4513008 h 4859338"/>
              <a:gd name="connsiteX3" fmla="*/ 2145924 w 6840726"/>
              <a:gd name="connsiteY3" fmla="*/ 4519230 h 4859338"/>
              <a:gd name="connsiteX4" fmla="*/ 2155824 w 6840726"/>
              <a:gd name="connsiteY4" fmla="*/ 4859338 h 4859338"/>
              <a:gd name="connsiteX5" fmla="*/ 0 w 6840726"/>
              <a:gd name="connsiteY5" fmla="*/ 4859338 h 4859338"/>
              <a:gd name="connsiteX6" fmla="*/ 0 w 6840726"/>
              <a:gd name="connsiteY6" fmla="*/ 0 h 4859338"/>
              <a:gd name="connsiteX0" fmla="*/ 0 w 6840726"/>
              <a:gd name="connsiteY0" fmla="*/ 0 h 4859338"/>
              <a:gd name="connsiteX1" fmla="*/ 6835775 w 6840726"/>
              <a:gd name="connsiteY1" fmla="*/ 0 h 4859338"/>
              <a:gd name="connsiteX2" fmla="*/ 6840726 w 6840726"/>
              <a:gd name="connsiteY2" fmla="*/ 4513008 h 4859338"/>
              <a:gd name="connsiteX3" fmla="*/ 2155825 w 6840726"/>
              <a:gd name="connsiteY3" fmla="*/ 4519230 h 4859338"/>
              <a:gd name="connsiteX4" fmla="*/ 2155824 w 6840726"/>
              <a:gd name="connsiteY4" fmla="*/ 4859338 h 4859338"/>
              <a:gd name="connsiteX5" fmla="*/ 0 w 6840726"/>
              <a:gd name="connsiteY5" fmla="*/ 4859338 h 4859338"/>
              <a:gd name="connsiteX6" fmla="*/ 0 w 6840726"/>
              <a:gd name="connsiteY6" fmla="*/ 0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40726" h="4859338">
                <a:moveTo>
                  <a:pt x="0" y="0"/>
                </a:moveTo>
                <a:lnTo>
                  <a:pt x="6835775" y="0"/>
                </a:lnTo>
                <a:cubicBezTo>
                  <a:pt x="6837425" y="1504336"/>
                  <a:pt x="6839076" y="3008672"/>
                  <a:pt x="6840726" y="4513008"/>
                </a:cubicBezTo>
                <a:lnTo>
                  <a:pt x="2155825" y="4519230"/>
                </a:lnTo>
                <a:cubicBezTo>
                  <a:pt x="2155825" y="4632599"/>
                  <a:pt x="2155824" y="4745969"/>
                  <a:pt x="2155824" y="4859338"/>
                </a:cubicBezTo>
                <a:lnTo>
                  <a:pt x="0" y="485933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68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339901" y="3062122"/>
            <a:ext cx="3079227" cy="244527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416678" y="3062122"/>
            <a:ext cx="923225" cy="2441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24871" y="3535097"/>
            <a:ext cx="5542066" cy="898396"/>
          </a:xfrm>
        </p:spPr>
        <p:txBody>
          <a:bodyPr anchor="t" anchorCtr="0">
            <a:normAutofit/>
          </a:bodyPr>
          <a:lstStyle>
            <a:lvl1pPr algn="l">
              <a:lnSpc>
                <a:spcPts val="2381"/>
              </a:lnSpc>
              <a:defRPr sz="1905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65" userDrawn="1">
          <p15:clr>
            <a:srgbClr val="FBAE40"/>
          </p15:clr>
        </p15:guide>
        <p15:guide id="2" orient="horz" pos="77" userDrawn="1">
          <p15:clr>
            <a:srgbClr val="FBAE40"/>
          </p15:clr>
        </p15:guide>
        <p15:guide id="3" orient="horz" pos="1620" userDrawn="1">
          <p15:clr>
            <a:srgbClr val="FBAE40"/>
          </p15:clr>
        </p15:guide>
        <p15:guide id="4" orient="horz" pos="231" userDrawn="1">
          <p15:clr>
            <a:srgbClr val="FBAE40"/>
          </p15:clr>
        </p15:guide>
        <p15:guide id="5" orient="horz" pos="386" userDrawn="1">
          <p15:clr>
            <a:srgbClr val="FBAE40"/>
          </p15:clr>
        </p15:guide>
        <p15:guide id="6" orient="horz" pos="540" userDrawn="1">
          <p15:clr>
            <a:srgbClr val="FBAE40"/>
          </p15:clr>
        </p15:guide>
        <p15:guide id="7" orient="horz" pos="694" userDrawn="1">
          <p15:clr>
            <a:srgbClr val="FBAE40"/>
          </p15:clr>
        </p15:guide>
        <p15:guide id="8" orient="horz" pos="848" userDrawn="1">
          <p15:clr>
            <a:srgbClr val="FBAE40"/>
          </p15:clr>
        </p15:guide>
        <p15:guide id="9" orient="horz" pos="1003" userDrawn="1">
          <p15:clr>
            <a:srgbClr val="FBAE40"/>
          </p15:clr>
        </p15:guide>
        <p15:guide id="10" orient="horz" pos="1157" userDrawn="1">
          <p15:clr>
            <a:srgbClr val="FBAE40"/>
          </p15:clr>
        </p15:guide>
        <p15:guide id="11" orient="horz" pos="1311" userDrawn="1">
          <p15:clr>
            <a:srgbClr val="FBAE40"/>
          </p15:clr>
        </p15:guide>
        <p15:guide id="12" orient="horz" pos="1466" userDrawn="1">
          <p15:clr>
            <a:srgbClr val="FBAE40"/>
          </p15:clr>
        </p15:guide>
        <p15:guide id="13" orient="horz" pos="1774" userDrawn="1">
          <p15:clr>
            <a:srgbClr val="FBAE40"/>
          </p15:clr>
        </p15:guide>
        <p15:guide id="14" orient="horz" pos="1929" userDrawn="1">
          <p15:clr>
            <a:srgbClr val="FBAE40"/>
          </p15:clr>
        </p15:guide>
        <p15:guide id="15" orient="horz" pos="2083" userDrawn="1">
          <p15:clr>
            <a:srgbClr val="FBAE40"/>
          </p15:clr>
        </p15:guide>
        <p15:guide id="16" orient="horz" pos="2237" userDrawn="1">
          <p15:clr>
            <a:srgbClr val="FBAE40"/>
          </p15:clr>
        </p15:guide>
        <p15:guide id="17" orient="horz" pos="2392" userDrawn="1">
          <p15:clr>
            <a:srgbClr val="FBAE40"/>
          </p15:clr>
        </p15:guide>
        <p15:guide id="18" orient="horz" pos="2546" userDrawn="1">
          <p15:clr>
            <a:srgbClr val="FBAE40"/>
          </p15:clr>
        </p15:guide>
        <p15:guide id="19" orient="horz" pos="2700" userDrawn="1">
          <p15:clr>
            <a:srgbClr val="FBAE40"/>
          </p15:clr>
        </p15:guide>
        <p15:guide id="20" orient="horz" pos="2854" userDrawn="1">
          <p15:clr>
            <a:srgbClr val="FBAE40"/>
          </p15:clr>
        </p15:guide>
        <p15:guide id="21" orient="horz" pos="3009" userDrawn="1">
          <p15:clr>
            <a:srgbClr val="FBAE40"/>
          </p15:clr>
        </p15:guide>
        <p15:guide id="22" orient="horz" pos="3163" userDrawn="1">
          <p15:clr>
            <a:srgbClr val="FBAE40"/>
          </p15:clr>
        </p15:guide>
        <p15:guide id="23" pos="358" userDrawn="1">
          <p15:clr>
            <a:srgbClr val="FBAE40"/>
          </p15:clr>
        </p15:guide>
        <p15:guide id="24" pos="552" userDrawn="1">
          <p15:clr>
            <a:srgbClr val="FBAE40"/>
          </p15:clr>
        </p15:guide>
        <p15:guide id="25" pos="747" userDrawn="1">
          <p15:clr>
            <a:srgbClr val="FBAE40"/>
          </p15:clr>
        </p15:guide>
        <p15:guide id="26" pos="941" userDrawn="1">
          <p15:clr>
            <a:srgbClr val="FBAE40"/>
          </p15:clr>
        </p15:guide>
        <p15:guide id="27" pos="1135" userDrawn="1">
          <p15:clr>
            <a:srgbClr val="FBAE40"/>
          </p15:clr>
        </p15:guide>
        <p15:guide id="28" pos="1328" userDrawn="1">
          <p15:clr>
            <a:srgbClr val="FBAE40"/>
          </p15:clr>
        </p15:guide>
        <p15:guide id="29" pos="1522" userDrawn="1">
          <p15:clr>
            <a:srgbClr val="FBAE40"/>
          </p15:clr>
        </p15:guide>
        <p15:guide id="30" pos="1716" userDrawn="1">
          <p15:clr>
            <a:srgbClr val="FBAE40"/>
          </p15:clr>
        </p15:guide>
        <p15:guide id="31" pos="1911" userDrawn="1">
          <p15:clr>
            <a:srgbClr val="FBAE40"/>
          </p15:clr>
        </p15:guide>
        <p15:guide id="32" pos="2104" userDrawn="1">
          <p15:clr>
            <a:srgbClr val="FBAE40"/>
          </p15:clr>
        </p15:guide>
        <p15:guide id="33" pos="2298" userDrawn="1">
          <p15:clr>
            <a:srgbClr val="FBAE40"/>
          </p15:clr>
        </p15:guide>
        <p15:guide id="34" pos="2492" userDrawn="1">
          <p15:clr>
            <a:srgbClr val="FBAE40"/>
          </p15:clr>
        </p15:guide>
        <p15:guide id="35" pos="2686" userDrawn="1">
          <p15:clr>
            <a:srgbClr val="FBAE40"/>
          </p15:clr>
        </p15:guide>
        <p15:guide id="36" pos="2880" userDrawn="1">
          <p15:clr>
            <a:srgbClr val="FBAE40"/>
          </p15:clr>
        </p15:guide>
        <p15:guide id="37" pos="3074" userDrawn="1">
          <p15:clr>
            <a:srgbClr val="FBAE40"/>
          </p15:clr>
        </p15:guide>
        <p15:guide id="38" pos="3268" userDrawn="1">
          <p15:clr>
            <a:srgbClr val="FBAE40"/>
          </p15:clr>
        </p15:guide>
        <p15:guide id="39" pos="3462" userDrawn="1">
          <p15:clr>
            <a:srgbClr val="FBAE40"/>
          </p15:clr>
        </p15:guide>
        <p15:guide id="40" pos="3656" userDrawn="1">
          <p15:clr>
            <a:srgbClr val="FBAE40"/>
          </p15:clr>
        </p15:guide>
        <p15:guide id="41" pos="3849" userDrawn="1">
          <p15:clr>
            <a:srgbClr val="FBAE40"/>
          </p15:clr>
        </p15:guide>
        <p15:guide id="42" pos="4044" userDrawn="1">
          <p15:clr>
            <a:srgbClr val="FBAE40"/>
          </p15:clr>
        </p15:guide>
        <p15:guide id="43" pos="4238" userDrawn="1">
          <p15:clr>
            <a:srgbClr val="FBAE40"/>
          </p15:clr>
        </p15:guide>
        <p15:guide id="44" pos="4432" userDrawn="1">
          <p15:clr>
            <a:srgbClr val="FBAE40"/>
          </p15:clr>
        </p15:guide>
        <p15:guide id="45" pos="4625" userDrawn="1">
          <p15:clr>
            <a:srgbClr val="FBAE40"/>
          </p15:clr>
        </p15:guide>
        <p15:guide id="46" pos="4819" userDrawn="1">
          <p15:clr>
            <a:srgbClr val="FBAE40"/>
          </p15:clr>
        </p15:guide>
        <p15:guide id="47" pos="5013" userDrawn="1">
          <p15:clr>
            <a:srgbClr val="FBAE40"/>
          </p15:clr>
        </p15:guide>
        <p15:guide id="48" pos="5208" userDrawn="1">
          <p15:clr>
            <a:srgbClr val="FBAE40"/>
          </p15:clr>
        </p15:guide>
        <p15:guide id="49" pos="5402" userDrawn="1">
          <p15:clr>
            <a:srgbClr val="FBAE40"/>
          </p15:clr>
        </p15:guide>
        <p15:guide id="50" pos="5595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7389" y="1347054"/>
            <a:ext cx="3540668" cy="318422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5942" y="1346902"/>
            <a:ext cx="3540668" cy="318436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612237"/>
            <a:ext cx="3694610" cy="734818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9" y="1347054"/>
            <a:ext cx="3694937" cy="318421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612425"/>
            <a:ext cx="4264485" cy="3918839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680"/>
            </a:lvl1pPr>
          </a:lstStyle>
          <a:p>
            <a:r>
              <a:rPr lang="pl-PL" dirty="0"/>
              <a:t>Kliknij ikonę, aby dodać</a:t>
            </a:r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7342649" y="5021448"/>
            <a:ext cx="924287" cy="12205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7389" y="1347054"/>
            <a:ext cx="3540668" cy="318422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5942" y="1346902"/>
            <a:ext cx="3540668" cy="318436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7342649" y="5021448"/>
            <a:ext cx="924287" cy="12205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77064" y="612237"/>
            <a:ext cx="7389546" cy="73481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7390" y="1347054"/>
            <a:ext cx="7389547" cy="318421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877359" y="0"/>
            <a:ext cx="924287" cy="1220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1801646" y="0"/>
            <a:ext cx="6464963" cy="12205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342353" y="4776201"/>
            <a:ext cx="923653" cy="12247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68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7342649" y="5021448"/>
            <a:ext cx="924287" cy="12205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26" r:id="rId7"/>
    <p:sldLayoutId id="2147483740" r:id="rId8"/>
    <p:sldLayoutId id="2147483723" r:id="rId9"/>
    <p:sldLayoutId id="2147483728" r:id="rId10"/>
  </p:sldLayoutIdLst>
  <p:hf hdr="0" ftr="0"/>
  <p:txStyles>
    <p:titleStyle>
      <a:lvl1pPr algn="l" defTabSz="685804" rtl="0" eaLnBrk="1" latinLnBrk="0" hangingPunct="1">
        <a:lnSpc>
          <a:spcPts val="2449"/>
        </a:lnSpc>
        <a:spcBef>
          <a:spcPct val="0"/>
        </a:spcBef>
        <a:buNone/>
        <a:defRPr sz="1905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171451" indent="-171451" algn="l" defTabSz="685804" rtl="0" eaLnBrk="1" latinLnBrk="0" hangingPunct="1">
        <a:lnSpc>
          <a:spcPts val="1633"/>
        </a:lnSpc>
        <a:spcBef>
          <a:spcPts val="750"/>
        </a:spcBef>
        <a:buClr>
          <a:schemeClr val="accent1"/>
        </a:buClr>
        <a:buFontTx/>
        <a:buBlip>
          <a:blip r:embed="rId12"/>
        </a:buBlip>
        <a:defRPr sz="1225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514353" indent="-171451" algn="l" defTabSz="685804" rtl="0" eaLnBrk="1" latinLnBrk="0" hangingPunct="1">
        <a:lnSpc>
          <a:spcPts val="1633"/>
        </a:lnSpc>
        <a:spcBef>
          <a:spcPts val="375"/>
        </a:spcBef>
        <a:buFontTx/>
        <a:buBlip>
          <a:blip r:embed="rId13"/>
        </a:buBlip>
        <a:defRPr sz="1225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857256" indent="-171451" algn="l" defTabSz="685804" rtl="0" eaLnBrk="1" latinLnBrk="0" hangingPunct="1">
        <a:lnSpc>
          <a:spcPts val="1633"/>
        </a:lnSpc>
        <a:spcBef>
          <a:spcPts val="375"/>
        </a:spcBef>
        <a:buFontTx/>
        <a:buBlip>
          <a:blip r:embed="rId14"/>
        </a:buBlip>
        <a:defRPr sz="1225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200158" indent="-171451" algn="l" defTabSz="685804" rtl="0" eaLnBrk="1" latinLnBrk="0" hangingPunct="1">
        <a:lnSpc>
          <a:spcPts val="1633"/>
        </a:lnSpc>
        <a:spcBef>
          <a:spcPts val="375"/>
        </a:spcBef>
        <a:buFont typeface="Arial" panose="020B0604020202020204" pitchFamily="34" charset="0"/>
        <a:buChar char="•"/>
        <a:defRPr sz="1225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1543060" indent="-171451" algn="l" defTabSz="685804" rtl="0" eaLnBrk="1" latinLnBrk="0" hangingPunct="1">
        <a:lnSpc>
          <a:spcPts val="1633"/>
        </a:lnSpc>
        <a:spcBef>
          <a:spcPts val="375"/>
        </a:spcBef>
        <a:buFont typeface="Arial" panose="020B0604020202020204" pitchFamily="34" charset="0"/>
        <a:buChar char="•"/>
        <a:defRPr sz="1225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1885963" indent="-171451" algn="l" defTabSz="685804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65" indent="-171451" algn="l" defTabSz="685804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67" indent="-171451" algn="l" defTabSz="685804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69" indent="-171451" algn="l" defTabSz="685804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3" algn="l" defTabSz="68580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4" algn="l" defTabSz="68580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7" algn="l" defTabSz="68580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9" algn="l" defTabSz="68580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11" algn="l" defTabSz="68580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13" algn="l" defTabSz="68580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16" algn="l" defTabSz="68580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18" algn="l" defTabSz="68580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65" userDrawn="1">
          <p15:clr>
            <a:srgbClr val="F26B43"/>
          </p15:clr>
        </p15:guide>
        <p15:guide id="2" pos="358" userDrawn="1">
          <p15:clr>
            <a:srgbClr val="F26B43"/>
          </p15:clr>
        </p15:guide>
        <p15:guide id="3" pos="552" userDrawn="1">
          <p15:clr>
            <a:srgbClr val="F26B43"/>
          </p15:clr>
        </p15:guide>
        <p15:guide id="4" pos="747" userDrawn="1">
          <p15:clr>
            <a:srgbClr val="F26B43"/>
          </p15:clr>
        </p15:guide>
        <p15:guide id="5" pos="941" userDrawn="1">
          <p15:clr>
            <a:srgbClr val="F26B43"/>
          </p15:clr>
        </p15:guide>
        <p15:guide id="6" pos="1135" userDrawn="1">
          <p15:clr>
            <a:srgbClr val="F26B43"/>
          </p15:clr>
        </p15:guide>
        <p15:guide id="7" pos="1328" userDrawn="1">
          <p15:clr>
            <a:srgbClr val="F26B43"/>
          </p15:clr>
        </p15:guide>
        <p15:guide id="8" pos="1522" userDrawn="1">
          <p15:clr>
            <a:srgbClr val="F26B43"/>
          </p15:clr>
        </p15:guide>
        <p15:guide id="9" pos="1716" userDrawn="1">
          <p15:clr>
            <a:srgbClr val="F26B43"/>
          </p15:clr>
        </p15:guide>
        <p15:guide id="10" pos="1911" userDrawn="1">
          <p15:clr>
            <a:srgbClr val="F26B43"/>
          </p15:clr>
        </p15:guide>
        <p15:guide id="11" pos="2104" userDrawn="1">
          <p15:clr>
            <a:srgbClr val="F26B43"/>
          </p15:clr>
        </p15:guide>
        <p15:guide id="12" pos="2298" userDrawn="1">
          <p15:clr>
            <a:srgbClr val="F26B43"/>
          </p15:clr>
        </p15:guide>
        <p15:guide id="13" pos="2492" userDrawn="1">
          <p15:clr>
            <a:srgbClr val="F26B43"/>
          </p15:clr>
        </p15:guide>
        <p15:guide id="14" pos="2686" userDrawn="1">
          <p15:clr>
            <a:srgbClr val="F26B43"/>
          </p15:clr>
        </p15:guide>
        <p15:guide id="15" pos="2880" userDrawn="1">
          <p15:clr>
            <a:srgbClr val="F26B43"/>
          </p15:clr>
        </p15:guide>
        <p15:guide id="16" pos="3074" userDrawn="1">
          <p15:clr>
            <a:srgbClr val="F26B43"/>
          </p15:clr>
        </p15:guide>
        <p15:guide id="17" pos="3268" userDrawn="1">
          <p15:clr>
            <a:srgbClr val="F26B43"/>
          </p15:clr>
        </p15:guide>
        <p15:guide id="18" pos="3462" userDrawn="1">
          <p15:clr>
            <a:srgbClr val="F26B43"/>
          </p15:clr>
        </p15:guide>
        <p15:guide id="19" pos="3656" userDrawn="1">
          <p15:clr>
            <a:srgbClr val="F26B43"/>
          </p15:clr>
        </p15:guide>
        <p15:guide id="20" pos="3849" userDrawn="1">
          <p15:clr>
            <a:srgbClr val="F26B43"/>
          </p15:clr>
        </p15:guide>
        <p15:guide id="21" pos="4044" userDrawn="1">
          <p15:clr>
            <a:srgbClr val="F26B43"/>
          </p15:clr>
        </p15:guide>
        <p15:guide id="22" pos="4238" userDrawn="1">
          <p15:clr>
            <a:srgbClr val="F26B43"/>
          </p15:clr>
        </p15:guide>
        <p15:guide id="23" pos="4432" userDrawn="1">
          <p15:clr>
            <a:srgbClr val="F26B43"/>
          </p15:clr>
        </p15:guide>
        <p15:guide id="24" pos="4625" userDrawn="1">
          <p15:clr>
            <a:srgbClr val="F26B43"/>
          </p15:clr>
        </p15:guide>
        <p15:guide id="25" pos="4819" userDrawn="1">
          <p15:clr>
            <a:srgbClr val="F26B43"/>
          </p15:clr>
        </p15:guide>
        <p15:guide id="26" pos="5013" userDrawn="1">
          <p15:clr>
            <a:srgbClr val="F26B43"/>
          </p15:clr>
        </p15:guide>
        <p15:guide id="27" pos="5208" userDrawn="1">
          <p15:clr>
            <a:srgbClr val="F26B43"/>
          </p15:clr>
        </p15:guide>
        <p15:guide id="28" pos="5402" userDrawn="1">
          <p15:clr>
            <a:srgbClr val="F26B43"/>
          </p15:clr>
        </p15:guide>
        <p15:guide id="29" pos="5595" userDrawn="1">
          <p15:clr>
            <a:srgbClr val="F26B43"/>
          </p15:clr>
        </p15:guide>
        <p15:guide id="30" orient="horz" pos="77" userDrawn="1">
          <p15:clr>
            <a:srgbClr val="F26B43"/>
          </p15:clr>
        </p15:guide>
        <p15:guide id="31" orient="horz" pos="231" userDrawn="1">
          <p15:clr>
            <a:srgbClr val="F26B43"/>
          </p15:clr>
        </p15:guide>
        <p15:guide id="32" orient="horz" pos="386" userDrawn="1">
          <p15:clr>
            <a:srgbClr val="F26B43"/>
          </p15:clr>
        </p15:guide>
        <p15:guide id="33" orient="horz" pos="540" userDrawn="1">
          <p15:clr>
            <a:srgbClr val="F26B43"/>
          </p15:clr>
        </p15:guide>
        <p15:guide id="34" orient="horz" pos="694" userDrawn="1">
          <p15:clr>
            <a:srgbClr val="F26B43"/>
          </p15:clr>
        </p15:guide>
        <p15:guide id="35" orient="horz" pos="848" userDrawn="1">
          <p15:clr>
            <a:srgbClr val="F26B43"/>
          </p15:clr>
        </p15:guide>
        <p15:guide id="36" orient="horz" pos="1003" userDrawn="1">
          <p15:clr>
            <a:srgbClr val="F26B43"/>
          </p15:clr>
        </p15:guide>
        <p15:guide id="37" orient="horz" pos="1157" userDrawn="1">
          <p15:clr>
            <a:srgbClr val="F26B43"/>
          </p15:clr>
        </p15:guide>
        <p15:guide id="38" orient="horz" pos="1311" userDrawn="1">
          <p15:clr>
            <a:srgbClr val="F26B43"/>
          </p15:clr>
        </p15:guide>
        <p15:guide id="39" orient="horz" pos="1466" userDrawn="1">
          <p15:clr>
            <a:srgbClr val="F26B43"/>
          </p15:clr>
        </p15:guide>
        <p15:guide id="40" orient="horz" pos="1620" userDrawn="1">
          <p15:clr>
            <a:srgbClr val="F26B43"/>
          </p15:clr>
        </p15:guide>
        <p15:guide id="41" orient="horz" pos="1774" userDrawn="1">
          <p15:clr>
            <a:srgbClr val="F26B43"/>
          </p15:clr>
        </p15:guide>
        <p15:guide id="42" orient="horz" pos="1929" userDrawn="1">
          <p15:clr>
            <a:srgbClr val="F26B43"/>
          </p15:clr>
        </p15:guide>
        <p15:guide id="43" orient="horz" pos="2083" userDrawn="1">
          <p15:clr>
            <a:srgbClr val="F26B43"/>
          </p15:clr>
        </p15:guide>
        <p15:guide id="44" orient="horz" pos="2237" userDrawn="1">
          <p15:clr>
            <a:srgbClr val="F26B43"/>
          </p15:clr>
        </p15:guide>
        <p15:guide id="45" orient="horz" pos="2392" userDrawn="1">
          <p15:clr>
            <a:srgbClr val="F26B43"/>
          </p15:clr>
        </p15:guide>
        <p15:guide id="46" orient="horz" pos="2546" userDrawn="1">
          <p15:clr>
            <a:srgbClr val="F26B43"/>
          </p15:clr>
        </p15:guide>
        <p15:guide id="47" orient="horz" pos="2700" userDrawn="1">
          <p15:clr>
            <a:srgbClr val="F26B43"/>
          </p15:clr>
        </p15:guide>
        <p15:guide id="48" orient="horz" pos="2854" userDrawn="1">
          <p15:clr>
            <a:srgbClr val="F26B43"/>
          </p15:clr>
        </p15:guide>
        <p15:guide id="49" orient="horz" pos="3009" userDrawn="1">
          <p15:clr>
            <a:srgbClr val="F26B43"/>
          </p15:clr>
        </p15:guide>
        <p15:guide id="50" orient="horz" pos="316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3F33F18E-394A-4875-831B-31657E1ED1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sz="2400" dirty="0"/>
              <a:t>Proces zawarcia umowy o powierzenie grantu </a:t>
            </a:r>
            <a:br>
              <a:rPr lang="pl-PL" sz="2400" dirty="0"/>
            </a:br>
            <a:r>
              <a:rPr lang="pl-PL" sz="2400" dirty="0"/>
              <a:t>w ramach projektu „Wsparcie podstawowej opieki zdrowotnej (POZ)”</a:t>
            </a:r>
            <a:endParaRPr lang="pl-PL" dirty="0"/>
          </a:p>
        </p:txBody>
      </p:sp>
      <p:sp>
        <p:nvSpPr>
          <p:cNvPr id="6" name="Podtytuł 5">
            <a:extLst>
              <a:ext uri="{FF2B5EF4-FFF2-40B4-BE49-F238E27FC236}">
                <a16:creationId xmlns:a16="http://schemas.microsoft.com/office/drawing/2014/main" id="{98442F97-59AD-4C59-AFE5-5C69181711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Załącznik nr 9 do Umowy</a:t>
            </a:r>
            <a:br>
              <a:rPr lang="pl-PL" sz="2000" dirty="0"/>
            </a:br>
            <a:endParaRPr lang="pl-PL" dirty="0"/>
          </a:p>
        </p:txBody>
      </p:sp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01A395D3-35E7-4FC6-9F13-A51704F85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385F5-A64F-428D-9CAC-5D502640F501}" type="datetime1">
              <a:rPr lang="pl-PL" smtClean="0"/>
              <a:t>30.01.2025</a:t>
            </a:fld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440" y="75832"/>
            <a:ext cx="504350" cy="529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Załącznik nr 9 – Klauzula informacyjna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315552F-3A1D-4DE6-AEF3-01B8E89D2ADE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6984434" y="367239"/>
            <a:ext cx="1224849" cy="249507"/>
          </a:xfrm>
          <a:prstGeom prst="rect">
            <a:avLst/>
          </a:prstGeom>
        </p:spPr>
        <p:txBody>
          <a:bodyPr/>
          <a:lstStyle/>
          <a:p>
            <a:fld id="{D857886D-A165-4D54-8DB0-CE6586ECA8EC}" type="datetime1">
              <a:rPr lang="pl-PL" smtClean="0"/>
              <a:t>30.01.2025</a:t>
            </a:fld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440" y="75832"/>
            <a:ext cx="504350" cy="529382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6687" y="1578187"/>
            <a:ext cx="4847928" cy="2461720"/>
          </a:xfrm>
          <a:prstGeom prst="rect">
            <a:avLst/>
          </a:prstGeom>
        </p:spPr>
      </p:pic>
      <p:sp>
        <p:nvSpPr>
          <p:cNvPr id="9" name="Symbol zastępczy tekstu 1">
            <a:extLst>
              <a:ext uri="{FF2B5EF4-FFF2-40B4-BE49-F238E27FC236}">
                <a16:creationId xmlns:a16="http://schemas.microsoft.com/office/drawing/2014/main" id="{F5DDE5A9-59DB-46DC-8365-0AB465CD7639}"/>
              </a:ext>
            </a:extLst>
          </p:cNvPr>
          <p:cNvSpPr txBox="1">
            <a:spLocks/>
          </p:cNvSpPr>
          <p:nvPr/>
        </p:nvSpPr>
        <p:spPr>
          <a:xfrm>
            <a:off x="519113" y="1549400"/>
            <a:ext cx="3260799" cy="3038475"/>
          </a:xfrm>
          <a:prstGeom prst="rect">
            <a:avLst/>
          </a:prstGeom>
        </p:spPr>
        <p:txBody>
          <a:bodyPr>
            <a:normAutofit/>
          </a:bodyPr>
          <a:lstStyle>
            <a:lvl1pPr marL="171451" indent="-171451" algn="l" defTabSz="685804" rtl="0" eaLnBrk="1" latinLnBrk="0" hangingPunct="1">
              <a:lnSpc>
                <a:spcPts val="1633"/>
              </a:lnSpc>
              <a:spcBef>
                <a:spcPts val="750"/>
              </a:spcBef>
              <a:buClr>
                <a:schemeClr val="accent1"/>
              </a:buClr>
              <a:buFontTx/>
              <a:buBlip>
                <a:blip r:embed="rId4"/>
              </a:buBlip>
              <a:defRPr sz="1225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514353" indent="-171451" algn="l" defTabSz="685804" rtl="0" eaLnBrk="1" latinLnBrk="0" hangingPunct="1">
              <a:lnSpc>
                <a:spcPts val="1633"/>
              </a:lnSpc>
              <a:spcBef>
                <a:spcPts val="375"/>
              </a:spcBef>
              <a:buFontTx/>
              <a:buBlip>
                <a:blip r:embed="rId5"/>
              </a:buBlip>
              <a:defRPr sz="1225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 marL="857256" indent="-171451" algn="l" defTabSz="685804" rtl="0" eaLnBrk="1" latinLnBrk="0" hangingPunct="1">
              <a:lnSpc>
                <a:spcPts val="1633"/>
              </a:lnSpc>
              <a:spcBef>
                <a:spcPts val="375"/>
              </a:spcBef>
              <a:buFontTx/>
              <a:buBlip>
                <a:blip r:embed="rId6"/>
              </a:buBlip>
              <a:defRPr sz="1225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 marL="1200158" indent="-171451" algn="l" defTabSz="685804" rtl="0" eaLnBrk="1" latinLnBrk="0" hangingPunct="1">
              <a:lnSpc>
                <a:spcPts val="1633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225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 marL="1543060" indent="-171451" algn="l" defTabSz="685804" rtl="0" eaLnBrk="1" latinLnBrk="0" hangingPunct="1">
              <a:lnSpc>
                <a:spcPts val="1633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225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  <a:lvl6pPr marL="1885963" indent="-171451" algn="l" defTabSz="685804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65" indent="-171451" algn="l" defTabSz="685804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67" indent="-171451" algn="l" defTabSz="685804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69" indent="-171451" algn="l" defTabSz="685804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/>
              <a:t>We wskazanym pkt 4 podmiot wypełnia oznaczenie Grantobiorcy.</a:t>
            </a:r>
          </a:p>
          <a:p>
            <a:r>
              <a:rPr lang="pl-PL" dirty="0"/>
              <a:t>Dokument jest podpisywany podpisem kwalifikowanym.</a:t>
            </a:r>
          </a:p>
          <a:p>
            <a:pPr lvl="1"/>
            <a:r>
              <a:rPr lang="pl-PL" dirty="0"/>
              <a:t>Nie jest podpisywany profilem zaufanym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15673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2430B7D-8364-4D7A-AE47-9AA414D9F7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Dziękuję za uwagę</a:t>
            </a:r>
          </a:p>
        </p:txBody>
      </p:sp>
      <p:pic>
        <p:nvPicPr>
          <p:cNvPr id="15" name="Symbol zastępczy obrazu 14">
            <a:extLst>
              <a:ext uri="{FF2B5EF4-FFF2-40B4-BE49-F238E27FC236}">
                <a16:creationId xmlns:a16="http://schemas.microsoft.com/office/drawing/2014/main" id="{101E5E4B-1642-4CE6-892B-1C8705436FA9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15" b="6915"/>
          <a:stretch>
            <a:fillRect/>
          </a:stretch>
        </p:blipFill>
        <p:spPr>
          <a:xfrm>
            <a:off x="572943" y="-43543"/>
            <a:ext cx="5850420" cy="3306227"/>
          </a:xfr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440" y="75832"/>
            <a:ext cx="504350" cy="529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68451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0D9CEDFC1EE654EB1D31AF6B3C395EF" ma:contentTypeVersion="2" ma:contentTypeDescription="Utwórz nowy dokument." ma:contentTypeScope="" ma:versionID="c29649771d76bb0eccc60658f63abebf">
  <xsd:schema xmlns:xsd="http://www.w3.org/2001/XMLSchema" xmlns:xs="http://www.w3.org/2001/XMLSchema" xmlns:p="http://schemas.microsoft.com/office/2006/metadata/properties" xmlns:ns2="34792cdb-b207-4b1e-9f5b-2b41ccf7e8c8" targetNamespace="http://schemas.microsoft.com/office/2006/metadata/properties" ma:root="true" ma:fieldsID="67401d2752178325b439327df89c1249" ns2:_="">
    <xsd:import namespace="34792cdb-b207-4b1e-9f5b-2b41ccf7e8c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792cdb-b207-4b1e-9f5b-2b41ccf7e8c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Udostępnianie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0F6ACAB-7086-46A0-9578-0EBA84D6AFB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597A97B-899E-4B03-B631-E24C338B24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792cdb-b207-4b1e-9f5b-2b41ccf7e8c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510FA94-E97B-4E9D-85A3-6C284F13B372}">
  <ds:schemaRefs>
    <ds:schemaRef ds:uri="34792cdb-b207-4b1e-9f5b-2b41ccf7e8c8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dcmitype/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Prezentacja z numerem strony</Template>
  <TotalTime>468</TotalTime>
  <Words>55</Words>
  <Application>Microsoft Office PowerPoint</Application>
  <PresentationFormat>Pokaz na ekranie (16:9)</PresentationFormat>
  <Paragraphs>9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7" baseType="lpstr">
      <vt:lpstr>Arial</vt:lpstr>
      <vt:lpstr>Calibri</vt:lpstr>
      <vt:lpstr>Open Sans</vt:lpstr>
      <vt:lpstr>Motyw pakietu Office</vt:lpstr>
      <vt:lpstr>Proces zawarcia umowy o powierzenie grantu  w ramach projektu „Wsparcie podstawowej opieki zdrowotnej (POZ)”</vt:lpstr>
      <vt:lpstr>Załącznik nr 9 – Klauzula informacyjna</vt:lpstr>
      <vt:lpstr>Dziękuję za uwagę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lastModifiedBy>Wojdowska Magdalena</cp:lastModifiedBy>
  <cp:revision>77</cp:revision>
  <dcterms:created xsi:type="dcterms:W3CDTF">2022-06-22T09:40:44Z</dcterms:created>
  <dcterms:modified xsi:type="dcterms:W3CDTF">2025-01-30T14:25:47Z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0x01010050D9CEDFC1EE654EB1D31AF6B3C395EF</vt:lpwstr>
  </property>
</Properties>
</file>