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6" r:id="rId5"/>
    <p:sldId id="290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howGuides="1">
      <p:cViewPr varScale="1">
        <p:scale>
          <a:sx n="150" d="100"/>
          <a:sy n="150" d="100"/>
        </p:scale>
        <p:origin x="6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Załącznik nr 8 do Umowy</a:t>
            </a:r>
            <a:br>
              <a:rPr lang="pl-PL" sz="2000" dirty="0"/>
            </a:b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nr 8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974C589-7207-47CB-B7AA-DC00234AE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509" y="1059582"/>
            <a:ext cx="3672408" cy="3586718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488384" y="1707654"/>
            <a:ext cx="38884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Na etapie podpisywania umowy pomiędzy Grantobiorcą a NFZ </a:t>
            </a:r>
            <a:r>
              <a:rPr lang="pl-PL" sz="1200" dirty="0"/>
              <a:t>załącznik jest elementem umowy (</a:t>
            </a:r>
            <a:r>
              <a:rPr lang="pl-PL" sz="1200" dirty="0">
                <a:solidFill>
                  <a:srgbClr val="FF0000"/>
                </a:solidFill>
              </a:rPr>
              <a:t>oświadczenie jest wypełniane przez </a:t>
            </a:r>
            <a:r>
              <a:rPr lang="pl-PL" sz="1200" dirty="0" err="1">
                <a:solidFill>
                  <a:srgbClr val="FF0000"/>
                </a:solidFill>
              </a:rPr>
              <a:t>Grantobiorcę</a:t>
            </a:r>
            <a:r>
              <a:rPr lang="pl-PL" sz="1200" dirty="0"/>
              <a:t> i przesłane do NFZ)</a:t>
            </a:r>
          </a:p>
          <a:p>
            <a:pPr lvl="1"/>
            <a:r>
              <a:rPr lang="pl-PL" sz="1200" dirty="0">
                <a:solidFill>
                  <a:srgbClr val="FF0000"/>
                </a:solidFill>
              </a:rPr>
              <a:t>UWAGA! </a:t>
            </a:r>
            <a:r>
              <a:rPr lang="pl-PL" sz="1200" dirty="0"/>
              <a:t>Należy przekreślić słowo „Wykonawcy”</a:t>
            </a:r>
          </a:p>
          <a:p>
            <a:pPr lvl="1"/>
            <a:endParaRPr 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Oświadczenie każdorazowo uzupełnia podmiot w momencie wyłonienia wykonawcy (takie oświadczenia pozostają w dokumentacji podmiotu, nie są przesyłane do OWNFZ)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523FF24B-0926-45D8-9AA4-5625210B904E}"/>
              </a:ext>
            </a:extLst>
          </p:cNvPr>
          <p:cNvCxnSpPr/>
          <p:nvPr/>
        </p:nvCxnSpPr>
        <p:spPr>
          <a:xfrm>
            <a:off x="5148064" y="156363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07DFAAE1-F7D7-4F5F-9611-477156B1EDF2}"/>
              </a:ext>
            </a:extLst>
          </p:cNvPr>
          <p:cNvCxnSpPr/>
          <p:nvPr/>
        </p:nvCxnSpPr>
        <p:spPr>
          <a:xfrm flipV="1">
            <a:off x="3779912" y="1995686"/>
            <a:ext cx="72008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55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10FA94-E97B-4E9D-85A3-6C284F13B372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34792cdb-b207-4b1e-9f5b-2b41ccf7e8c8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465</TotalTime>
  <Words>84</Words>
  <Application>Microsoft Office PowerPoint</Application>
  <PresentationFormat>Pokaz na ekranie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Motyw pakietu Office</vt:lpstr>
      <vt:lpstr>Proces zawarcia umowy o powierzenie grantu  w ramach projektu „Wsparcie podstawowej opieki zdrowotnej (POZ)”</vt:lpstr>
      <vt:lpstr>Załącznik nr 8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78</cp:revision>
  <dcterms:created xsi:type="dcterms:W3CDTF">2022-06-22T09:40:44Z</dcterms:created>
  <dcterms:modified xsi:type="dcterms:W3CDTF">2025-01-30T14:44:41Z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