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8"/>
  </p:notesMasterIdLst>
  <p:handoutMasterIdLst>
    <p:handoutMasterId r:id="rId9"/>
  </p:handoutMasterIdLst>
  <p:sldIdLst>
    <p:sldId id="256" r:id="rId5"/>
    <p:sldId id="286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ześciórka Milena" initials="SM" lastIdx="1" clrIdx="1">
    <p:extLst>
      <p:ext uri="{19B8F6BF-5375-455C-9EA6-DF929625EA0E}">
        <p15:presenceInfo xmlns:p15="http://schemas.microsoft.com/office/powerpoint/2012/main" userId="S::Milena.Szesciorka-Rybak@nfz.gov.pl::23c156e5-356c-4459-93ed-75e499904f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 showGuides="1">
      <p:cViewPr varScale="1">
        <p:scale>
          <a:sx n="89" d="100"/>
          <a:sy n="89" d="100"/>
        </p:scale>
        <p:origin x="56" y="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2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Proces zawarcia umowy o powierzenie grantu </a:t>
            </a:r>
            <a:br>
              <a:rPr lang="pl-PL" sz="2400" dirty="0"/>
            </a:br>
            <a:r>
              <a:rPr lang="pl-PL" sz="2400" dirty="0"/>
              <a:t>w ramach projektu „Wsparcie podstawowej opieki zdrowotnej (POZ)”</a:t>
            </a:r>
            <a:endParaRPr lang="pl-PL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8442F97-59AD-4C59-AFE5-5C6918171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Załącznik nr 6 do Umowy</a:t>
            </a:r>
            <a:br>
              <a:rPr lang="pl-PL" sz="2000" dirty="0"/>
            </a:b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 nr 6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656B649D-F16F-4708-ACE6-7FD5263D6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1012512"/>
            <a:ext cx="5479951" cy="365959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877064" y="1851670"/>
            <a:ext cx="1659172" cy="5260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Nazwa podmiotu </a:t>
            </a:r>
          </a:p>
          <a:p>
            <a:r>
              <a:rPr lang="pl-PL" dirty="0"/>
              <a:t>zgodna z CEIDG/KRS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0C4C3CD0-8434-4291-B2A8-56CF1DE4C21D}"/>
              </a:ext>
            </a:extLst>
          </p:cNvPr>
          <p:cNvCxnSpPr>
            <a:stCxn id="2" idx="3"/>
          </p:cNvCxnSpPr>
          <p:nvPr/>
        </p:nvCxnSpPr>
        <p:spPr>
          <a:xfrm>
            <a:off x="2536236" y="2114691"/>
            <a:ext cx="3619940" cy="673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228D539-FAC1-44E2-B44B-CCB24116A845}"/>
              </a:ext>
            </a:extLst>
          </p:cNvPr>
          <p:cNvSpPr txBox="1"/>
          <p:nvPr/>
        </p:nvSpPr>
        <p:spPr>
          <a:xfrm>
            <a:off x="910253" y="2732704"/>
            <a:ext cx="1800200" cy="1827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UWAGA!</a:t>
            </a:r>
          </a:p>
          <a:p>
            <a:r>
              <a:rPr lang="pl-PL" dirty="0"/>
              <a:t>Dokument jest podpisywany </a:t>
            </a:r>
            <a:r>
              <a:rPr lang="pl-PL" b="1" dirty="0"/>
              <a:t>podpisem kwalifikowanym</a:t>
            </a:r>
            <a:r>
              <a:rPr lang="pl-PL" dirty="0"/>
              <a:t>.</a:t>
            </a:r>
          </a:p>
          <a:p>
            <a:r>
              <a:rPr lang="pl-PL" dirty="0"/>
              <a:t>Nie jest to podpis profilem zaufanym </a:t>
            </a:r>
            <a:r>
              <a:rPr lang="pl-PL" dirty="0" err="1"/>
              <a:t>ePUAP</a:t>
            </a:r>
            <a:r>
              <a:rPr lang="pl-PL" dirty="0"/>
              <a:t>.</a:t>
            </a:r>
          </a:p>
        </p:txBody>
      </p: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81B28B52-1843-4351-BED9-9EE7532B0717}"/>
              </a:ext>
            </a:extLst>
          </p:cNvPr>
          <p:cNvCxnSpPr>
            <a:cxnSpLocks/>
          </p:cNvCxnSpPr>
          <p:nvPr/>
        </p:nvCxnSpPr>
        <p:spPr>
          <a:xfrm flipV="1">
            <a:off x="2536236" y="4130988"/>
            <a:ext cx="3547932" cy="42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90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30B7D-8364-4D7A-AE47-9AA414D9F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15" name="Symbol zastępczy obrazu 14">
            <a:extLst>
              <a:ext uri="{FF2B5EF4-FFF2-40B4-BE49-F238E27FC236}">
                <a16:creationId xmlns:a16="http://schemas.microsoft.com/office/drawing/2014/main" id="{101E5E4B-1642-4CE6-892B-1C8705436F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5" b="6915"/>
          <a:stretch>
            <a:fillRect/>
          </a:stretch>
        </p:blipFill>
        <p:spPr>
          <a:xfrm>
            <a:off x="572943" y="-43543"/>
            <a:ext cx="5850420" cy="3306227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D9CEDFC1EE654EB1D31AF6B3C395EF" ma:contentTypeVersion="2" ma:contentTypeDescription="Utwórz nowy dokument." ma:contentTypeScope="" ma:versionID="c29649771d76bb0eccc60658f63abebf">
  <xsd:schema xmlns:xsd="http://www.w3.org/2001/XMLSchema" xmlns:xs="http://www.w3.org/2001/XMLSchema" xmlns:p="http://schemas.microsoft.com/office/2006/metadata/properties" xmlns:ns2="34792cdb-b207-4b1e-9f5b-2b41ccf7e8c8" targetNamespace="http://schemas.microsoft.com/office/2006/metadata/properties" ma:root="true" ma:fieldsID="67401d2752178325b439327df89c1249" ns2:_="">
    <xsd:import namespace="34792cdb-b207-4b1e-9f5b-2b41ccf7e8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92cdb-b207-4b1e-9f5b-2b41ccf7e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10FA94-E97B-4E9D-85A3-6C284F13B372}">
  <ds:schemaRefs>
    <ds:schemaRef ds:uri="http://schemas.microsoft.com/office/infopath/2007/PartnerControls"/>
    <ds:schemaRef ds:uri="34792cdb-b207-4b1e-9f5b-2b41ccf7e8c8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597A97B-899E-4B03-B631-E24C338B2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92cdb-b207-4b1e-9f5b-2b41ccf7e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F6ACAB-7086-46A0-9578-0EBA84D6A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465</TotalTime>
  <Words>54</Words>
  <Application>Microsoft Office PowerPoint</Application>
  <PresentationFormat>Pokaz na ekranie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Motyw pakietu Office</vt:lpstr>
      <vt:lpstr>Proces zawarcia umowy o powierzenie grantu  w ramach projektu „Wsparcie podstawowej opieki zdrowotnej (POZ)”</vt:lpstr>
      <vt:lpstr>Załącznik nr 6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Wojdowska Magdalena</cp:lastModifiedBy>
  <cp:revision>77</cp:revision>
  <dcterms:created xsi:type="dcterms:W3CDTF">2022-06-22T09:40:44Z</dcterms:created>
  <dcterms:modified xsi:type="dcterms:W3CDTF">2025-01-29T14:41:01Z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0x01010050D9CEDFC1EE654EB1D31AF6B3C395EF</vt:lpwstr>
  </property>
</Properties>
</file>