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8"/>
  </p:notesMasterIdLst>
  <p:handoutMasterIdLst>
    <p:handoutMasterId r:id="rId9"/>
  </p:handoutMasterIdLst>
  <p:sldIdLst>
    <p:sldId id="256" r:id="rId5"/>
    <p:sldId id="286" r:id="rId6"/>
    <p:sldId id="258" r:id="rId7"/>
  </p:sldIdLst>
  <p:sldSz cx="9144000" cy="5143500" type="screen16x9"/>
  <p:notesSz cx="6858000" cy="9144000"/>
  <p:defaultTextStyle>
    <a:defPPr>
      <a:defRPr lang="en-US"/>
    </a:defPPr>
    <a:lvl1pPr marL="0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ześciórka Milena" initials="SM" lastIdx="1" clrIdx="1">
    <p:extLst>
      <p:ext uri="{19B8F6BF-5375-455C-9EA6-DF929625EA0E}">
        <p15:presenceInfo xmlns:p15="http://schemas.microsoft.com/office/powerpoint/2012/main" userId="S::Milena.Szesciorka-Rybak@nfz.gov.pl::23c156e5-356c-4459-93ed-75e499904f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4660"/>
  </p:normalViewPr>
  <p:slideViewPr>
    <p:cSldViewPr showGuides="1">
      <p:cViewPr varScale="1">
        <p:scale>
          <a:sx n="89" d="100"/>
          <a:sy n="89" d="100"/>
        </p:scale>
        <p:origin x="56" y="4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700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8131F2C1-44D2-4ED7-BA3C-B03516C602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CC6A2F8-6413-4BD6-9670-42A3AD914D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9981C-0199-4C1C-BF55-B9D1845E24A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7BF2785-6379-4E0D-AD4C-F5805D9846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56C95A6-4C19-47FE-AA18-9E2DB5F9CD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82100-07E7-4199-BF42-570F551AA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2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9.png"/><Relationship Id="rId2" Type="http://schemas.openxmlformats.org/officeDocument/2006/relationships/image" Target="../media/image11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7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995" y="1342959"/>
            <a:ext cx="7388942" cy="294361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14" y="367681"/>
            <a:ext cx="800100" cy="8001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41" y="367681"/>
            <a:ext cx="800100" cy="8001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767" y="367681"/>
            <a:ext cx="800100" cy="800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1379"/>
            <a:ext cx="6773550" cy="753648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D99AC2CA-7069-4A8E-9D19-13E7BFB1BE1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7427" y="1"/>
            <a:ext cx="7399510" cy="3671963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29626 w 8640763"/>
              <a:gd name="connsiteY2" fmla="*/ 4359975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0 w 8640763"/>
              <a:gd name="connsiteY5" fmla="*/ 5221288 h 5231492"/>
              <a:gd name="connsiteX6" fmla="*/ 0 w 8640763"/>
              <a:gd name="connsiteY6" fmla="*/ 0 h 5231492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8353 w 8640763"/>
              <a:gd name="connsiteY5" fmla="*/ 5211085 h 5231492"/>
              <a:gd name="connsiteX6" fmla="*/ 0 w 8640763"/>
              <a:gd name="connsiteY6" fmla="*/ 0 h 5231492"/>
              <a:gd name="connsiteX0" fmla="*/ 0 w 8640763"/>
              <a:gd name="connsiteY0" fmla="*/ 0 h 5240109"/>
              <a:gd name="connsiteX1" fmla="*/ 8640763 w 8640763"/>
              <a:gd name="connsiteY1" fmla="*/ 0 h 5240109"/>
              <a:gd name="connsiteX2" fmla="*/ 8629626 w 8640763"/>
              <a:gd name="connsiteY2" fmla="*/ 4359975 h 5240109"/>
              <a:gd name="connsiteX3" fmla="*/ 1443576 w 8640763"/>
              <a:gd name="connsiteY3" fmla="*/ 4369045 h 5240109"/>
              <a:gd name="connsiteX4" fmla="*/ 1439863 w 8640763"/>
              <a:gd name="connsiteY4" fmla="*/ 5231492 h 5240109"/>
              <a:gd name="connsiteX5" fmla="*/ 8353 w 8640763"/>
              <a:gd name="connsiteY5" fmla="*/ 5240109 h 5240109"/>
              <a:gd name="connsiteX6" fmla="*/ 0 w 8640763"/>
              <a:gd name="connsiteY6" fmla="*/ 0 h 5240109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49632"/>
              <a:gd name="connsiteX1" fmla="*/ 8640763 w 8640763"/>
              <a:gd name="connsiteY1" fmla="*/ 0 h 5249632"/>
              <a:gd name="connsiteX2" fmla="*/ 8629626 w 8640763"/>
              <a:gd name="connsiteY2" fmla="*/ 4359975 h 5249632"/>
              <a:gd name="connsiteX3" fmla="*/ 1443576 w 8640763"/>
              <a:gd name="connsiteY3" fmla="*/ 4369045 h 5249632"/>
              <a:gd name="connsiteX4" fmla="*/ 1449764 w 8640763"/>
              <a:gd name="connsiteY4" fmla="*/ 5249632 h 5249632"/>
              <a:gd name="connsiteX5" fmla="*/ 8353 w 8640763"/>
              <a:gd name="connsiteY5" fmla="*/ 5232853 h 5249632"/>
              <a:gd name="connsiteX6" fmla="*/ 0 w 8640763"/>
              <a:gd name="connsiteY6" fmla="*/ 0 h 5249632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9764 w 8640763"/>
              <a:gd name="connsiteY4" fmla="*/ 5249632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3824 w 8640763"/>
              <a:gd name="connsiteY4" fmla="*/ 5242376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8843 w 8649606"/>
              <a:gd name="connsiteY0" fmla="*/ 0 h 5242376"/>
              <a:gd name="connsiteX1" fmla="*/ 8649606 w 8649606"/>
              <a:gd name="connsiteY1" fmla="*/ 0 h 5242376"/>
              <a:gd name="connsiteX2" fmla="*/ 8638469 w 8649606"/>
              <a:gd name="connsiteY2" fmla="*/ 4359975 h 5242376"/>
              <a:gd name="connsiteX3" fmla="*/ 1452419 w 8649606"/>
              <a:gd name="connsiteY3" fmla="*/ 4369045 h 5242376"/>
              <a:gd name="connsiteX4" fmla="*/ 1452667 w 8649606"/>
              <a:gd name="connsiteY4" fmla="*/ 5242376 h 5242376"/>
              <a:gd name="connsiteX5" fmla="*/ 367 w 8649606"/>
              <a:gd name="connsiteY5" fmla="*/ 5236481 h 5242376"/>
              <a:gd name="connsiteX6" fmla="*/ 8843 w 8649606"/>
              <a:gd name="connsiteY6" fmla="*/ 0 h 5242376"/>
              <a:gd name="connsiteX0" fmla="*/ 8843 w 8649606"/>
              <a:gd name="connsiteY0" fmla="*/ 0 h 5250993"/>
              <a:gd name="connsiteX1" fmla="*/ 8649606 w 8649606"/>
              <a:gd name="connsiteY1" fmla="*/ 0 h 5250993"/>
              <a:gd name="connsiteX2" fmla="*/ 8638469 w 8649606"/>
              <a:gd name="connsiteY2" fmla="*/ 4359975 h 5250993"/>
              <a:gd name="connsiteX3" fmla="*/ 1452419 w 8649606"/>
              <a:gd name="connsiteY3" fmla="*/ 4369045 h 5250993"/>
              <a:gd name="connsiteX4" fmla="*/ 1452667 w 8649606"/>
              <a:gd name="connsiteY4" fmla="*/ 5242376 h 5250993"/>
              <a:gd name="connsiteX5" fmla="*/ 367 w 8649606"/>
              <a:gd name="connsiteY5" fmla="*/ 5250993 h 5250993"/>
              <a:gd name="connsiteX6" fmla="*/ 8843 w 8649606"/>
              <a:gd name="connsiteY6" fmla="*/ 0 h 5250993"/>
              <a:gd name="connsiteX0" fmla="*/ 11268 w 8652031"/>
              <a:gd name="connsiteY0" fmla="*/ 0 h 5250993"/>
              <a:gd name="connsiteX1" fmla="*/ 8652031 w 8652031"/>
              <a:gd name="connsiteY1" fmla="*/ 0 h 5250993"/>
              <a:gd name="connsiteX2" fmla="*/ 8640894 w 8652031"/>
              <a:gd name="connsiteY2" fmla="*/ 4359975 h 5250993"/>
              <a:gd name="connsiteX3" fmla="*/ 1454844 w 8652031"/>
              <a:gd name="connsiteY3" fmla="*/ 4369045 h 5250993"/>
              <a:gd name="connsiteX4" fmla="*/ 1455092 w 8652031"/>
              <a:gd name="connsiteY4" fmla="*/ 5242376 h 5250993"/>
              <a:gd name="connsiteX5" fmla="*/ 317 w 8652031"/>
              <a:gd name="connsiteY5" fmla="*/ 5250993 h 5250993"/>
              <a:gd name="connsiteX6" fmla="*/ 11268 w 8652031"/>
              <a:gd name="connsiteY6" fmla="*/ 0 h 5250993"/>
              <a:gd name="connsiteX0" fmla="*/ 11268 w 8652031"/>
              <a:gd name="connsiteY0" fmla="*/ 0 h 5244947"/>
              <a:gd name="connsiteX1" fmla="*/ 8652031 w 8652031"/>
              <a:gd name="connsiteY1" fmla="*/ 0 h 5244947"/>
              <a:gd name="connsiteX2" fmla="*/ 8640894 w 8652031"/>
              <a:gd name="connsiteY2" fmla="*/ 4359975 h 5244947"/>
              <a:gd name="connsiteX3" fmla="*/ 1454844 w 8652031"/>
              <a:gd name="connsiteY3" fmla="*/ 4369045 h 5244947"/>
              <a:gd name="connsiteX4" fmla="*/ 1455092 w 8652031"/>
              <a:gd name="connsiteY4" fmla="*/ 5242376 h 5244947"/>
              <a:gd name="connsiteX5" fmla="*/ 317 w 8652031"/>
              <a:gd name="connsiteY5" fmla="*/ 5244947 h 5244947"/>
              <a:gd name="connsiteX6" fmla="*/ 11268 w 8652031"/>
              <a:gd name="connsiteY6" fmla="*/ 0 h 524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52031" h="5244947">
                <a:moveTo>
                  <a:pt x="11268" y="0"/>
                </a:moveTo>
                <a:lnTo>
                  <a:pt x="8652031" y="0"/>
                </a:lnTo>
                <a:cubicBezTo>
                  <a:pt x="8648319" y="1453325"/>
                  <a:pt x="8644606" y="2906650"/>
                  <a:pt x="8640894" y="4359975"/>
                </a:cubicBezTo>
                <a:lnTo>
                  <a:pt x="1454844" y="4369045"/>
                </a:lnTo>
                <a:cubicBezTo>
                  <a:pt x="1453606" y="4653126"/>
                  <a:pt x="1456330" y="4958295"/>
                  <a:pt x="1455092" y="5242376"/>
                </a:cubicBezTo>
                <a:lnTo>
                  <a:pt x="317" y="5244947"/>
                </a:lnTo>
                <a:cubicBezTo>
                  <a:pt x="-2467" y="3507919"/>
                  <a:pt x="14052" y="1737028"/>
                  <a:pt x="112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108483" y="3050061"/>
            <a:ext cx="7035518" cy="12365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3747872"/>
            <a:ext cx="6465290" cy="48006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9997DB1B-7AEA-45AB-A95E-349DEBEE204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483" y="3050061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rostokąt 29">
            <a:extLst>
              <a:ext uri="{FF2B5EF4-FFF2-40B4-BE49-F238E27FC236}">
                <a16:creationId xmlns:a16="http://schemas.microsoft.com/office/drawing/2014/main" id="{C0CA1683-BBD7-49B1-A28E-B898DDE62117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064" y="1349596"/>
            <a:ext cx="7389873" cy="29369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8941"/>
            <a:ext cx="6773550" cy="740100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76" y="824802"/>
            <a:ext cx="342900" cy="3429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24" y="349553"/>
            <a:ext cx="342900" cy="3429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976" y="824802"/>
            <a:ext cx="342900" cy="3429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60" y="344396"/>
            <a:ext cx="342900" cy="3429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9552"/>
            <a:ext cx="342900" cy="3429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79" y="831921"/>
            <a:ext cx="342900" cy="3429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347988"/>
            <a:ext cx="342900" cy="3429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93" y="342342"/>
            <a:ext cx="342900" cy="3429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684" y="339502"/>
            <a:ext cx="342900" cy="3429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398" y="829987"/>
            <a:ext cx="342900" cy="3429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13" y="829009"/>
            <a:ext cx="342900" cy="3429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829009"/>
            <a:ext cx="342900" cy="342900"/>
          </a:xfrm>
          <a:prstGeom prst="rect">
            <a:avLst/>
          </a:prstGeom>
        </p:spPr>
      </p:pic>
      <p:pic>
        <p:nvPicPr>
          <p:cNvPr id="32" name="Obraz 31">
            <a:extLst>
              <a:ext uri="{FF2B5EF4-FFF2-40B4-BE49-F238E27FC236}">
                <a16:creationId xmlns:a16="http://schemas.microsoft.com/office/drawing/2014/main" id="{A2E34B4B-2F98-4123-BCC4-081E05CD7DB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  <p:pic>
        <p:nvPicPr>
          <p:cNvPr id="34" name="Obraz 33">
            <a:extLst>
              <a:ext uri="{FF2B5EF4-FFF2-40B4-BE49-F238E27FC236}">
                <a16:creationId xmlns:a16="http://schemas.microsoft.com/office/drawing/2014/main" id="{2B8C7807-531F-4621-B53E-F62BE86700D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36" name="Obraz 35">
            <a:extLst>
              <a:ext uri="{FF2B5EF4-FFF2-40B4-BE49-F238E27FC236}">
                <a16:creationId xmlns:a16="http://schemas.microsoft.com/office/drawing/2014/main" id="{B49339D9-C6B3-4A84-9FE3-CB89355BAB4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38" name="Obraz 37">
            <a:extLst>
              <a:ext uri="{FF2B5EF4-FFF2-40B4-BE49-F238E27FC236}">
                <a16:creationId xmlns:a16="http://schemas.microsoft.com/office/drawing/2014/main" id="{0E48CF08-3797-41AA-99F6-9E7EFBC357D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8">
            <a:extLst>
              <a:ext uri="{FF2B5EF4-FFF2-40B4-BE49-F238E27FC236}">
                <a16:creationId xmlns:a16="http://schemas.microsoft.com/office/drawing/2014/main" id="{5DB7025B-8E3D-400F-9C76-C0A26B3011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026" y="9407"/>
            <a:ext cx="5850822" cy="3687291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62707 w 6835775"/>
              <a:gd name="connsiteY3" fmla="*/ 4111191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111191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76475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76581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6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168826 w 6835775"/>
              <a:gd name="connsiteY3" fmla="*/ 4120805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58314 w 6835775"/>
              <a:gd name="connsiteY3" fmla="*/ 4130502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65198 w 6835775"/>
              <a:gd name="connsiteY3" fmla="*/ 4072319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65198 w 6842219"/>
              <a:gd name="connsiteY3" fmla="*/ 4072319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51966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44548 w 6842219"/>
              <a:gd name="connsiteY3" fmla="*/ 4082018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69529"/>
              <a:gd name="connsiteY0" fmla="*/ 0 h 4898126"/>
              <a:gd name="connsiteX1" fmla="*/ 6835775 w 6869529"/>
              <a:gd name="connsiteY1" fmla="*/ 0 h 4898126"/>
              <a:gd name="connsiteX2" fmla="*/ 6869430 w 6869529"/>
              <a:gd name="connsiteY2" fmla="*/ 4090754 h 4898126"/>
              <a:gd name="connsiteX3" fmla="*/ 2244548 w 6869529"/>
              <a:gd name="connsiteY3" fmla="*/ 4082018 h 4898126"/>
              <a:gd name="connsiteX4" fmla="*/ 2259079 w 6869529"/>
              <a:gd name="connsiteY4" fmla="*/ 4898126 h 4898126"/>
              <a:gd name="connsiteX5" fmla="*/ 0 w 6869529"/>
              <a:gd name="connsiteY5" fmla="*/ 4859338 h 4898126"/>
              <a:gd name="connsiteX6" fmla="*/ 0 w 6869529"/>
              <a:gd name="connsiteY6" fmla="*/ 0 h 4898126"/>
              <a:gd name="connsiteX0" fmla="*/ 0 w 6869529"/>
              <a:gd name="connsiteY0" fmla="*/ 0 h 4907822"/>
              <a:gd name="connsiteX1" fmla="*/ 6835775 w 6869529"/>
              <a:gd name="connsiteY1" fmla="*/ 0 h 4907822"/>
              <a:gd name="connsiteX2" fmla="*/ 6869430 w 6869529"/>
              <a:gd name="connsiteY2" fmla="*/ 4090754 h 4907822"/>
              <a:gd name="connsiteX3" fmla="*/ 2244548 w 6869529"/>
              <a:gd name="connsiteY3" fmla="*/ 4082018 h 4907822"/>
              <a:gd name="connsiteX4" fmla="*/ 2245312 w 6869529"/>
              <a:gd name="connsiteY4" fmla="*/ 4907822 h 4907822"/>
              <a:gd name="connsiteX5" fmla="*/ 0 w 6869529"/>
              <a:gd name="connsiteY5" fmla="*/ 4859338 h 4907822"/>
              <a:gd name="connsiteX6" fmla="*/ 0 w 6869529"/>
              <a:gd name="connsiteY6" fmla="*/ 0 h 4907822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883040"/>
              <a:gd name="connsiteX1" fmla="*/ 6835775 w 6869529"/>
              <a:gd name="connsiteY1" fmla="*/ 0 h 4883040"/>
              <a:gd name="connsiteX2" fmla="*/ 6869430 w 6869529"/>
              <a:gd name="connsiteY2" fmla="*/ 4090754 h 4883040"/>
              <a:gd name="connsiteX3" fmla="*/ 2244548 w 6869529"/>
              <a:gd name="connsiteY3" fmla="*/ 4082018 h 4883040"/>
              <a:gd name="connsiteX4" fmla="*/ 2245312 w 6869529"/>
              <a:gd name="connsiteY4" fmla="*/ 4883040 h 4883040"/>
              <a:gd name="connsiteX5" fmla="*/ 0 w 6869529"/>
              <a:gd name="connsiteY5" fmla="*/ 4859338 h 4883040"/>
              <a:gd name="connsiteX6" fmla="*/ 0 w 6869529"/>
              <a:gd name="connsiteY6" fmla="*/ 0 h 4883040"/>
              <a:gd name="connsiteX0" fmla="*/ 0 w 6869529"/>
              <a:gd name="connsiteY0" fmla="*/ 0 h 4871547"/>
              <a:gd name="connsiteX1" fmla="*/ 6835775 w 6869529"/>
              <a:gd name="connsiteY1" fmla="*/ 0 h 4871547"/>
              <a:gd name="connsiteX2" fmla="*/ 6869430 w 6869529"/>
              <a:gd name="connsiteY2" fmla="*/ 4090754 h 4871547"/>
              <a:gd name="connsiteX3" fmla="*/ 2244548 w 6869529"/>
              <a:gd name="connsiteY3" fmla="*/ 4082018 h 4871547"/>
              <a:gd name="connsiteX4" fmla="*/ 2245312 w 6869529"/>
              <a:gd name="connsiteY4" fmla="*/ 4871547 h 4871547"/>
              <a:gd name="connsiteX5" fmla="*/ 0 w 6869529"/>
              <a:gd name="connsiteY5" fmla="*/ 4859338 h 4871547"/>
              <a:gd name="connsiteX6" fmla="*/ 0 w 6869529"/>
              <a:gd name="connsiteY6" fmla="*/ 0 h 4871547"/>
              <a:gd name="connsiteX0" fmla="*/ 0 w 6869529"/>
              <a:gd name="connsiteY0" fmla="*/ 0 h 4859338"/>
              <a:gd name="connsiteX1" fmla="*/ 6835775 w 6869529"/>
              <a:gd name="connsiteY1" fmla="*/ 0 h 4859338"/>
              <a:gd name="connsiteX2" fmla="*/ 6869430 w 6869529"/>
              <a:gd name="connsiteY2" fmla="*/ 4090754 h 4859338"/>
              <a:gd name="connsiteX3" fmla="*/ 2244548 w 6869529"/>
              <a:gd name="connsiteY3" fmla="*/ 4082018 h 4859338"/>
              <a:gd name="connsiteX4" fmla="*/ 2241233 w 6869529"/>
              <a:gd name="connsiteY4" fmla="*/ 4842815 h 4859338"/>
              <a:gd name="connsiteX5" fmla="*/ 0 w 6869529"/>
              <a:gd name="connsiteY5" fmla="*/ 4859338 h 4859338"/>
              <a:gd name="connsiteX6" fmla="*/ 0 w 6869529"/>
              <a:gd name="connsiteY6" fmla="*/ 0 h 4859338"/>
              <a:gd name="connsiteX0" fmla="*/ 0 w 6869529"/>
              <a:gd name="connsiteY0" fmla="*/ 0 h 4877294"/>
              <a:gd name="connsiteX1" fmla="*/ 6835775 w 6869529"/>
              <a:gd name="connsiteY1" fmla="*/ 0 h 4877294"/>
              <a:gd name="connsiteX2" fmla="*/ 6869430 w 6869529"/>
              <a:gd name="connsiteY2" fmla="*/ 4090754 h 4877294"/>
              <a:gd name="connsiteX3" fmla="*/ 2244548 w 6869529"/>
              <a:gd name="connsiteY3" fmla="*/ 4082018 h 4877294"/>
              <a:gd name="connsiteX4" fmla="*/ 2237154 w 6869529"/>
              <a:gd name="connsiteY4" fmla="*/ 4877294 h 4877294"/>
              <a:gd name="connsiteX5" fmla="*/ 0 w 6869529"/>
              <a:gd name="connsiteY5" fmla="*/ 4859338 h 4877294"/>
              <a:gd name="connsiteX6" fmla="*/ 0 w 6869529"/>
              <a:gd name="connsiteY6" fmla="*/ 0 h 4877294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44548 w 6869529"/>
              <a:gd name="connsiteY3" fmla="*/ 4082018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56786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0865 w 6869529"/>
              <a:gd name="connsiteY3" fmla="*/ 4087764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30301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30"/>
              <a:gd name="connsiteY0" fmla="*/ 0 h 4860055"/>
              <a:gd name="connsiteX1" fmla="*/ 6835775 w 6869530"/>
              <a:gd name="connsiteY1" fmla="*/ 0 h 4860055"/>
              <a:gd name="connsiteX2" fmla="*/ 6869431 w 6869530"/>
              <a:gd name="connsiteY2" fmla="*/ 4073515 h 4860055"/>
              <a:gd name="connsiteX3" fmla="*/ 2264944 w 6869530"/>
              <a:gd name="connsiteY3" fmla="*/ 4030301 h 4860055"/>
              <a:gd name="connsiteX4" fmla="*/ 2261629 w 6869530"/>
              <a:gd name="connsiteY4" fmla="*/ 4860055 h 4860055"/>
              <a:gd name="connsiteX5" fmla="*/ 0 w 6869530"/>
              <a:gd name="connsiteY5" fmla="*/ 4859338 h 4860055"/>
              <a:gd name="connsiteX6" fmla="*/ 0 w 6869530"/>
              <a:gd name="connsiteY6" fmla="*/ 0 h 4860055"/>
              <a:gd name="connsiteX0" fmla="*/ 0 w 6873601"/>
              <a:gd name="connsiteY0" fmla="*/ 0 h 4860055"/>
              <a:gd name="connsiteX1" fmla="*/ 6835775 w 6873601"/>
              <a:gd name="connsiteY1" fmla="*/ 0 h 4860055"/>
              <a:gd name="connsiteX2" fmla="*/ 6873511 w 6873601"/>
              <a:gd name="connsiteY2" fmla="*/ 4062022 h 4860055"/>
              <a:gd name="connsiteX3" fmla="*/ 2264944 w 6873601"/>
              <a:gd name="connsiteY3" fmla="*/ 4030301 h 4860055"/>
              <a:gd name="connsiteX4" fmla="*/ 2261629 w 6873601"/>
              <a:gd name="connsiteY4" fmla="*/ 4860055 h 4860055"/>
              <a:gd name="connsiteX5" fmla="*/ 0 w 6873601"/>
              <a:gd name="connsiteY5" fmla="*/ 4859338 h 4860055"/>
              <a:gd name="connsiteX6" fmla="*/ 0 w 6873601"/>
              <a:gd name="connsiteY6" fmla="*/ 0 h 4860055"/>
              <a:gd name="connsiteX0" fmla="*/ 0 w 6877673"/>
              <a:gd name="connsiteY0" fmla="*/ 0 h 4860055"/>
              <a:gd name="connsiteX1" fmla="*/ 6835775 w 6877673"/>
              <a:gd name="connsiteY1" fmla="*/ 0 h 4860055"/>
              <a:gd name="connsiteX2" fmla="*/ 6877591 w 6877673"/>
              <a:gd name="connsiteY2" fmla="*/ 4085007 h 4860055"/>
              <a:gd name="connsiteX3" fmla="*/ 2264944 w 6877673"/>
              <a:gd name="connsiteY3" fmla="*/ 4030301 h 4860055"/>
              <a:gd name="connsiteX4" fmla="*/ 2261629 w 6877673"/>
              <a:gd name="connsiteY4" fmla="*/ 4860055 h 4860055"/>
              <a:gd name="connsiteX5" fmla="*/ 0 w 6877673"/>
              <a:gd name="connsiteY5" fmla="*/ 4859338 h 4860055"/>
              <a:gd name="connsiteX6" fmla="*/ 0 w 6877673"/>
              <a:gd name="connsiteY6" fmla="*/ 0 h 4860055"/>
              <a:gd name="connsiteX0" fmla="*/ 0 w 6881745"/>
              <a:gd name="connsiteY0" fmla="*/ 0 h 4860055"/>
              <a:gd name="connsiteX1" fmla="*/ 6835775 w 6881745"/>
              <a:gd name="connsiteY1" fmla="*/ 0 h 4860055"/>
              <a:gd name="connsiteX2" fmla="*/ 6881670 w 6881745"/>
              <a:gd name="connsiteY2" fmla="*/ 4079260 h 4860055"/>
              <a:gd name="connsiteX3" fmla="*/ 2264944 w 6881745"/>
              <a:gd name="connsiteY3" fmla="*/ 4030301 h 4860055"/>
              <a:gd name="connsiteX4" fmla="*/ 2261629 w 6881745"/>
              <a:gd name="connsiteY4" fmla="*/ 4860055 h 4860055"/>
              <a:gd name="connsiteX5" fmla="*/ 0 w 6881745"/>
              <a:gd name="connsiteY5" fmla="*/ 4859338 h 4860055"/>
              <a:gd name="connsiteX6" fmla="*/ 0 w 6881745"/>
              <a:gd name="connsiteY6" fmla="*/ 0 h 4860055"/>
              <a:gd name="connsiteX0" fmla="*/ 0 w 6869531"/>
              <a:gd name="connsiteY0" fmla="*/ 0 h 4860055"/>
              <a:gd name="connsiteX1" fmla="*/ 6835775 w 6869531"/>
              <a:gd name="connsiteY1" fmla="*/ 0 h 4860055"/>
              <a:gd name="connsiteX2" fmla="*/ 6869432 w 6869531"/>
              <a:gd name="connsiteY2" fmla="*/ 4050527 h 4860055"/>
              <a:gd name="connsiteX3" fmla="*/ 2264944 w 6869531"/>
              <a:gd name="connsiteY3" fmla="*/ 4030301 h 4860055"/>
              <a:gd name="connsiteX4" fmla="*/ 2261629 w 6869531"/>
              <a:gd name="connsiteY4" fmla="*/ 4860055 h 4860055"/>
              <a:gd name="connsiteX5" fmla="*/ 0 w 6869531"/>
              <a:gd name="connsiteY5" fmla="*/ 4859338 h 4860055"/>
              <a:gd name="connsiteX6" fmla="*/ 0 w 6869531"/>
              <a:gd name="connsiteY6" fmla="*/ 0 h 4860055"/>
              <a:gd name="connsiteX0" fmla="*/ 0 w 6855816"/>
              <a:gd name="connsiteY0" fmla="*/ 0 h 4860055"/>
              <a:gd name="connsiteX1" fmla="*/ 6835775 w 6855816"/>
              <a:gd name="connsiteY1" fmla="*/ 0 h 4860055"/>
              <a:gd name="connsiteX2" fmla="*/ 6855665 w 6855816"/>
              <a:gd name="connsiteY2" fmla="*/ 4089315 h 4860055"/>
              <a:gd name="connsiteX3" fmla="*/ 2264944 w 6855816"/>
              <a:gd name="connsiteY3" fmla="*/ 4030301 h 4860055"/>
              <a:gd name="connsiteX4" fmla="*/ 2261629 w 6855816"/>
              <a:gd name="connsiteY4" fmla="*/ 4860055 h 4860055"/>
              <a:gd name="connsiteX5" fmla="*/ 0 w 6855816"/>
              <a:gd name="connsiteY5" fmla="*/ 4859338 h 4860055"/>
              <a:gd name="connsiteX6" fmla="*/ 0 w 6855816"/>
              <a:gd name="connsiteY6" fmla="*/ 0 h 4860055"/>
              <a:gd name="connsiteX0" fmla="*/ 0 w 6855817"/>
              <a:gd name="connsiteY0" fmla="*/ 0 h 4860055"/>
              <a:gd name="connsiteX1" fmla="*/ 6835775 w 6855817"/>
              <a:gd name="connsiteY1" fmla="*/ 0 h 4860055"/>
              <a:gd name="connsiteX2" fmla="*/ 6855666 w 6855817"/>
              <a:gd name="connsiteY2" fmla="*/ 4079618 h 4860055"/>
              <a:gd name="connsiteX3" fmla="*/ 2264944 w 6855817"/>
              <a:gd name="connsiteY3" fmla="*/ 4030301 h 4860055"/>
              <a:gd name="connsiteX4" fmla="*/ 2261629 w 6855817"/>
              <a:gd name="connsiteY4" fmla="*/ 4860055 h 4860055"/>
              <a:gd name="connsiteX5" fmla="*/ 0 w 6855817"/>
              <a:gd name="connsiteY5" fmla="*/ 4859338 h 4860055"/>
              <a:gd name="connsiteX6" fmla="*/ 0 w 6855817"/>
              <a:gd name="connsiteY6" fmla="*/ 0 h 4860055"/>
              <a:gd name="connsiteX0" fmla="*/ 0 w 6883275"/>
              <a:gd name="connsiteY0" fmla="*/ 0 h 4860055"/>
              <a:gd name="connsiteX1" fmla="*/ 6835775 w 6883275"/>
              <a:gd name="connsiteY1" fmla="*/ 0 h 4860055"/>
              <a:gd name="connsiteX2" fmla="*/ 6883202 w 6883275"/>
              <a:gd name="connsiteY2" fmla="*/ 4050527 h 4860055"/>
              <a:gd name="connsiteX3" fmla="*/ 2264944 w 6883275"/>
              <a:gd name="connsiteY3" fmla="*/ 4030301 h 4860055"/>
              <a:gd name="connsiteX4" fmla="*/ 2261629 w 6883275"/>
              <a:gd name="connsiteY4" fmla="*/ 4860055 h 4860055"/>
              <a:gd name="connsiteX5" fmla="*/ 0 w 6883275"/>
              <a:gd name="connsiteY5" fmla="*/ 4859338 h 4860055"/>
              <a:gd name="connsiteX6" fmla="*/ 0 w 6883275"/>
              <a:gd name="connsiteY6" fmla="*/ 0 h 4860055"/>
              <a:gd name="connsiteX0" fmla="*/ 0 w 6848989"/>
              <a:gd name="connsiteY0" fmla="*/ 0 h 4860055"/>
              <a:gd name="connsiteX1" fmla="*/ 6835775 w 6848989"/>
              <a:gd name="connsiteY1" fmla="*/ 0 h 4860055"/>
              <a:gd name="connsiteX2" fmla="*/ 6848783 w 6848989"/>
              <a:gd name="connsiteY2" fmla="*/ 4069921 h 4860055"/>
              <a:gd name="connsiteX3" fmla="*/ 2264944 w 6848989"/>
              <a:gd name="connsiteY3" fmla="*/ 4030301 h 4860055"/>
              <a:gd name="connsiteX4" fmla="*/ 2261629 w 6848989"/>
              <a:gd name="connsiteY4" fmla="*/ 4860055 h 4860055"/>
              <a:gd name="connsiteX5" fmla="*/ 0 w 6848989"/>
              <a:gd name="connsiteY5" fmla="*/ 4859338 h 4860055"/>
              <a:gd name="connsiteX6" fmla="*/ 0 w 6848989"/>
              <a:gd name="connsiteY6" fmla="*/ 0 h 4860055"/>
              <a:gd name="connsiteX0" fmla="*/ 0 w 6855818"/>
              <a:gd name="connsiteY0" fmla="*/ 0 h 4860055"/>
              <a:gd name="connsiteX1" fmla="*/ 6835775 w 6855818"/>
              <a:gd name="connsiteY1" fmla="*/ 0 h 4860055"/>
              <a:gd name="connsiteX2" fmla="*/ 6855667 w 6855818"/>
              <a:gd name="connsiteY2" fmla="*/ 4040830 h 4860055"/>
              <a:gd name="connsiteX3" fmla="*/ 2264944 w 6855818"/>
              <a:gd name="connsiteY3" fmla="*/ 4030301 h 4860055"/>
              <a:gd name="connsiteX4" fmla="*/ 2261629 w 6855818"/>
              <a:gd name="connsiteY4" fmla="*/ 4860055 h 4860055"/>
              <a:gd name="connsiteX5" fmla="*/ 0 w 6855818"/>
              <a:gd name="connsiteY5" fmla="*/ 4859338 h 4860055"/>
              <a:gd name="connsiteX6" fmla="*/ 0 w 6855818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261629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40666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0015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47874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35775"/>
              <a:gd name="connsiteY0" fmla="*/ 0 h 4860055"/>
              <a:gd name="connsiteX1" fmla="*/ 6835775 w 6835775"/>
              <a:gd name="connsiteY1" fmla="*/ 0 h 4860055"/>
              <a:gd name="connsiteX2" fmla="*/ 5663990 w 6835775"/>
              <a:gd name="connsiteY2" fmla="*/ 4085937 h 4860055"/>
              <a:gd name="connsiteX3" fmla="*/ 2326134 w 6835775"/>
              <a:gd name="connsiteY3" fmla="*/ 4049279 h 4860055"/>
              <a:gd name="connsiteX4" fmla="*/ 2323582 w 6835775"/>
              <a:gd name="connsiteY4" fmla="*/ 4860055 h 4860055"/>
              <a:gd name="connsiteX5" fmla="*/ 0 w 6835775"/>
              <a:gd name="connsiteY5" fmla="*/ 4859338 h 4860055"/>
              <a:gd name="connsiteX6" fmla="*/ 0 w 6835775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722787"/>
              <a:gd name="connsiteY0" fmla="*/ 0 h 4860055"/>
              <a:gd name="connsiteX1" fmla="*/ 5722787 w 5722787"/>
              <a:gd name="connsiteY1" fmla="*/ 0 h 4860055"/>
              <a:gd name="connsiteX2" fmla="*/ 5663990 w 5722787"/>
              <a:gd name="connsiteY2" fmla="*/ 4085937 h 4860055"/>
              <a:gd name="connsiteX3" fmla="*/ 2326134 w 5722787"/>
              <a:gd name="connsiteY3" fmla="*/ 4049279 h 4860055"/>
              <a:gd name="connsiteX4" fmla="*/ 2323582 w 5722787"/>
              <a:gd name="connsiteY4" fmla="*/ 4860055 h 4860055"/>
              <a:gd name="connsiteX5" fmla="*/ 0 w 5722787"/>
              <a:gd name="connsiteY5" fmla="*/ 4859338 h 4860055"/>
              <a:gd name="connsiteX6" fmla="*/ 0 w 5722787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63990 w 5667138"/>
              <a:gd name="connsiteY2" fmla="*/ 4085937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26890 w 5667138"/>
              <a:gd name="connsiteY2" fmla="*/ 4073249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73249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32253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32253 w 5639289"/>
              <a:gd name="connsiteY3" fmla="*/ 4049279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26134 w 5639289"/>
              <a:gd name="connsiteY3" fmla="*/ 4032538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51473"/>
              <a:gd name="connsiteY0" fmla="*/ 0 h 4860055"/>
              <a:gd name="connsiteX1" fmla="*/ 5620764 w 5651473"/>
              <a:gd name="connsiteY1" fmla="*/ 0 h 4860055"/>
              <a:gd name="connsiteX2" fmla="*/ 5651366 w 5651473"/>
              <a:gd name="connsiteY2" fmla="*/ 4048139 h 4860055"/>
              <a:gd name="connsiteX3" fmla="*/ 2326134 w 5651473"/>
              <a:gd name="connsiteY3" fmla="*/ 4032538 h 4860055"/>
              <a:gd name="connsiteX4" fmla="*/ 2323582 w 5651473"/>
              <a:gd name="connsiteY4" fmla="*/ 4860055 h 4860055"/>
              <a:gd name="connsiteX5" fmla="*/ 0 w 5651473"/>
              <a:gd name="connsiteY5" fmla="*/ 4859338 h 4860055"/>
              <a:gd name="connsiteX6" fmla="*/ 0 w 5651473"/>
              <a:gd name="connsiteY6" fmla="*/ 0 h 4860055"/>
              <a:gd name="connsiteX0" fmla="*/ 0 w 5627215"/>
              <a:gd name="connsiteY0" fmla="*/ 0 h 4860055"/>
              <a:gd name="connsiteX1" fmla="*/ 5620764 w 5627215"/>
              <a:gd name="connsiteY1" fmla="*/ 0 h 4860055"/>
              <a:gd name="connsiteX2" fmla="*/ 5626891 w 5627215"/>
              <a:gd name="connsiteY2" fmla="*/ 4048139 h 4860055"/>
              <a:gd name="connsiteX3" fmla="*/ 2326134 w 5627215"/>
              <a:gd name="connsiteY3" fmla="*/ 4032538 h 4860055"/>
              <a:gd name="connsiteX4" fmla="*/ 2323582 w 5627215"/>
              <a:gd name="connsiteY4" fmla="*/ 4860055 h 4860055"/>
              <a:gd name="connsiteX5" fmla="*/ 0 w 5627215"/>
              <a:gd name="connsiteY5" fmla="*/ 4859338 h 4860055"/>
              <a:gd name="connsiteX6" fmla="*/ 0 w 5627215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4 w 5627552"/>
              <a:gd name="connsiteY3" fmla="*/ 4032538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33018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5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34079"/>
              <a:gd name="connsiteY0" fmla="*/ 0 h 4860055"/>
              <a:gd name="connsiteX1" fmla="*/ 5626884 w 5634079"/>
              <a:gd name="connsiteY1" fmla="*/ 16741 h 4860055"/>
              <a:gd name="connsiteX2" fmla="*/ 5633775 w 5634079"/>
              <a:gd name="connsiteY2" fmla="*/ 4048139 h 4860055"/>
              <a:gd name="connsiteX3" fmla="*/ 2326135 w 5634079"/>
              <a:gd name="connsiteY3" fmla="*/ 4041955 h 4860055"/>
              <a:gd name="connsiteX4" fmla="*/ 2323582 w 5634079"/>
              <a:gd name="connsiteY4" fmla="*/ 4860055 h 4860055"/>
              <a:gd name="connsiteX5" fmla="*/ 0 w 5634079"/>
              <a:gd name="connsiteY5" fmla="*/ 4859338 h 4860055"/>
              <a:gd name="connsiteX6" fmla="*/ 0 w 5634079"/>
              <a:gd name="connsiteY6" fmla="*/ 0 h 4860055"/>
              <a:gd name="connsiteX0" fmla="*/ 0 w 5634436"/>
              <a:gd name="connsiteY0" fmla="*/ 2093 h 4862148"/>
              <a:gd name="connsiteX1" fmla="*/ 5633768 w 5634436"/>
              <a:gd name="connsiteY1" fmla="*/ 0 h 4862148"/>
              <a:gd name="connsiteX2" fmla="*/ 5633775 w 5634436"/>
              <a:gd name="connsiteY2" fmla="*/ 4050232 h 4862148"/>
              <a:gd name="connsiteX3" fmla="*/ 2326135 w 5634436"/>
              <a:gd name="connsiteY3" fmla="*/ 4044048 h 4862148"/>
              <a:gd name="connsiteX4" fmla="*/ 2323582 w 5634436"/>
              <a:gd name="connsiteY4" fmla="*/ 4862148 h 4862148"/>
              <a:gd name="connsiteX5" fmla="*/ 0 w 5634436"/>
              <a:gd name="connsiteY5" fmla="*/ 4861431 h 4862148"/>
              <a:gd name="connsiteX6" fmla="*/ 0 w 5634436"/>
              <a:gd name="connsiteY6" fmla="*/ 2093 h 4862148"/>
              <a:gd name="connsiteX0" fmla="*/ 0 w 5647740"/>
              <a:gd name="connsiteY0" fmla="*/ 2093 h 4862148"/>
              <a:gd name="connsiteX1" fmla="*/ 5633768 w 5647740"/>
              <a:gd name="connsiteY1" fmla="*/ 0 h 4862148"/>
              <a:gd name="connsiteX2" fmla="*/ 5647542 w 5647740"/>
              <a:gd name="connsiteY2" fmla="*/ 4050232 h 4862148"/>
              <a:gd name="connsiteX3" fmla="*/ 2326135 w 5647740"/>
              <a:gd name="connsiteY3" fmla="*/ 4044048 h 4862148"/>
              <a:gd name="connsiteX4" fmla="*/ 2323582 w 5647740"/>
              <a:gd name="connsiteY4" fmla="*/ 4862148 h 4862148"/>
              <a:gd name="connsiteX5" fmla="*/ 0 w 5647740"/>
              <a:gd name="connsiteY5" fmla="*/ 4861431 h 4862148"/>
              <a:gd name="connsiteX6" fmla="*/ 0 w 5647740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54419"/>
              <a:gd name="connsiteY0" fmla="*/ 2093 h 4862148"/>
              <a:gd name="connsiteX1" fmla="*/ 5654419 w 5654419"/>
              <a:gd name="connsiteY1" fmla="*/ 0 h 4862148"/>
              <a:gd name="connsiteX2" fmla="*/ 5647542 w 5654419"/>
              <a:gd name="connsiteY2" fmla="*/ 4050232 h 4862148"/>
              <a:gd name="connsiteX3" fmla="*/ 2326135 w 5654419"/>
              <a:gd name="connsiteY3" fmla="*/ 4044048 h 4862148"/>
              <a:gd name="connsiteX4" fmla="*/ 2323582 w 5654419"/>
              <a:gd name="connsiteY4" fmla="*/ 4862148 h 4862148"/>
              <a:gd name="connsiteX5" fmla="*/ 0 w 5654419"/>
              <a:gd name="connsiteY5" fmla="*/ 4861431 h 4862148"/>
              <a:gd name="connsiteX6" fmla="*/ 0 w 5654419"/>
              <a:gd name="connsiteY6" fmla="*/ 2093 h 4862148"/>
              <a:gd name="connsiteX0" fmla="*/ 0 w 5647846"/>
              <a:gd name="connsiteY0" fmla="*/ 0 h 4860055"/>
              <a:gd name="connsiteX1" fmla="*/ 5640652 w 5647846"/>
              <a:gd name="connsiteY1" fmla="*/ 7323 h 4860055"/>
              <a:gd name="connsiteX2" fmla="*/ 5647542 w 5647846"/>
              <a:gd name="connsiteY2" fmla="*/ 4048139 h 4860055"/>
              <a:gd name="connsiteX3" fmla="*/ 2326135 w 5647846"/>
              <a:gd name="connsiteY3" fmla="*/ 4041955 h 4860055"/>
              <a:gd name="connsiteX4" fmla="*/ 2323582 w 5647846"/>
              <a:gd name="connsiteY4" fmla="*/ 4860055 h 4860055"/>
              <a:gd name="connsiteX5" fmla="*/ 0 w 5647846"/>
              <a:gd name="connsiteY5" fmla="*/ 4859338 h 4860055"/>
              <a:gd name="connsiteX6" fmla="*/ 0 w 5647846"/>
              <a:gd name="connsiteY6" fmla="*/ 0 h 486005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47542 w 5654419"/>
              <a:gd name="connsiteY2" fmla="*/ 4059649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33774 w 5654419"/>
              <a:gd name="connsiteY2" fmla="*/ 4050232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33774 w 5640651"/>
              <a:gd name="connsiteY2" fmla="*/ 4050232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26890 w 5640651"/>
              <a:gd name="connsiteY2" fmla="*/ 4031398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33768"/>
              <a:gd name="connsiteY0" fmla="*/ 11510 h 4871565"/>
              <a:gd name="connsiteX1" fmla="*/ 5633768 w 5633768"/>
              <a:gd name="connsiteY1" fmla="*/ 0 h 4871565"/>
              <a:gd name="connsiteX2" fmla="*/ 5626890 w 5633768"/>
              <a:gd name="connsiteY2" fmla="*/ 4031398 h 4871565"/>
              <a:gd name="connsiteX3" fmla="*/ 2326135 w 5633768"/>
              <a:gd name="connsiteY3" fmla="*/ 4053465 h 4871565"/>
              <a:gd name="connsiteX4" fmla="*/ 2323582 w 5633768"/>
              <a:gd name="connsiteY4" fmla="*/ 4871565 h 4871565"/>
              <a:gd name="connsiteX5" fmla="*/ 0 w 5633768"/>
              <a:gd name="connsiteY5" fmla="*/ 4870848 h 4871565"/>
              <a:gd name="connsiteX6" fmla="*/ 0 w 56337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31398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31398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13124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50232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35048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62325"/>
              <a:gd name="connsiteY0" fmla="*/ 11510 h 4871565"/>
              <a:gd name="connsiteX1" fmla="*/ 5662325 w 5662325"/>
              <a:gd name="connsiteY1" fmla="*/ 0 h 4871565"/>
              <a:gd name="connsiteX2" fmla="*/ 5635048 w 5662325"/>
              <a:gd name="connsiteY2" fmla="*/ 4050232 h 4871565"/>
              <a:gd name="connsiteX3" fmla="*/ 2326135 w 5662325"/>
              <a:gd name="connsiteY3" fmla="*/ 4053465 h 4871565"/>
              <a:gd name="connsiteX4" fmla="*/ 2323582 w 5662325"/>
              <a:gd name="connsiteY4" fmla="*/ 4871565 h 4871565"/>
              <a:gd name="connsiteX5" fmla="*/ 0 w 5662325"/>
              <a:gd name="connsiteY5" fmla="*/ 4870848 h 4871565"/>
              <a:gd name="connsiteX6" fmla="*/ 0 w 5662325"/>
              <a:gd name="connsiteY6" fmla="*/ 11510 h 4871565"/>
              <a:gd name="connsiteX0" fmla="*/ 0 w 5637850"/>
              <a:gd name="connsiteY0" fmla="*/ 351 h 4860406"/>
              <a:gd name="connsiteX1" fmla="*/ 5637850 w 5637850"/>
              <a:gd name="connsiteY1" fmla="*/ 0 h 4860406"/>
              <a:gd name="connsiteX2" fmla="*/ 5635048 w 5637850"/>
              <a:gd name="connsiteY2" fmla="*/ 4039073 h 4860406"/>
              <a:gd name="connsiteX3" fmla="*/ 2326135 w 5637850"/>
              <a:gd name="connsiteY3" fmla="*/ 4042306 h 4860406"/>
              <a:gd name="connsiteX4" fmla="*/ 2323582 w 5637850"/>
              <a:gd name="connsiteY4" fmla="*/ 4860406 h 4860406"/>
              <a:gd name="connsiteX5" fmla="*/ 0 w 5637850"/>
              <a:gd name="connsiteY5" fmla="*/ 4859689 h 4860406"/>
              <a:gd name="connsiteX6" fmla="*/ 0 w 5637850"/>
              <a:gd name="connsiteY6" fmla="*/ 351 h 486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7850" h="4860406">
                <a:moveTo>
                  <a:pt x="0" y="351"/>
                </a:moveTo>
                <a:lnTo>
                  <a:pt x="5637850" y="0"/>
                </a:lnTo>
                <a:cubicBezTo>
                  <a:pt x="5635556" y="1416545"/>
                  <a:pt x="5637342" y="2622528"/>
                  <a:pt x="5635048" y="4039073"/>
                </a:cubicBezTo>
                <a:lnTo>
                  <a:pt x="2326135" y="4042306"/>
                </a:lnTo>
                <a:cubicBezTo>
                  <a:pt x="2323841" y="4291688"/>
                  <a:pt x="2325876" y="4611024"/>
                  <a:pt x="2323582" y="4860406"/>
                </a:cubicBezTo>
                <a:lnTo>
                  <a:pt x="0" y="4859689"/>
                </a:lnTo>
                <a:lnTo>
                  <a:pt x="0" y="3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649" y="367239"/>
            <a:ext cx="1539287" cy="24951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2" y="4334772"/>
            <a:ext cx="1402632" cy="821194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3"/>
            <a:ext cx="2278263" cy="821194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2" y="4334315"/>
            <a:ext cx="1937739" cy="822352"/>
          </a:xfrm>
          <a:prstGeom prst="rect">
            <a:avLst/>
          </a:prstGeom>
        </p:spPr>
      </p:pic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411760" y="3062122"/>
            <a:ext cx="5976664" cy="12721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0934" y="3790039"/>
            <a:ext cx="5245249" cy="441262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00077315-1D70-4F03-A08B-B97A5ED5F4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062122"/>
            <a:ext cx="3444545" cy="63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64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416677" y="3062122"/>
            <a:ext cx="6154381" cy="14693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2943" y="0"/>
            <a:ext cx="5850420" cy="3306227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45924 w 6835775"/>
              <a:gd name="connsiteY3" fmla="*/ 4519230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45924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55825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40726" h="4859338">
                <a:moveTo>
                  <a:pt x="0" y="0"/>
                </a:moveTo>
                <a:lnTo>
                  <a:pt x="6835775" y="0"/>
                </a:lnTo>
                <a:cubicBezTo>
                  <a:pt x="6837425" y="1504336"/>
                  <a:pt x="6839076" y="3008672"/>
                  <a:pt x="6840726" y="4513008"/>
                </a:cubicBezTo>
                <a:lnTo>
                  <a:pt x="2155825" y="4519230"/>
                </a:lnTo>
                <a:cubicBezTo>
                  <a:pt x="2155825" y="4632599"/>
                  <a:pt x="2155824" y="4745969"/>
                  <a:pt x="2155824" y="4859338"/>
                </a:cubicBezTo>
                <a:lnTo>
                  <a:pt x="0" y="48593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339901" y="3062122"/>
            <a:ext cx="3079227" cy="24452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416678" y="3062122"/>
            <a:ext cx="923225" cy="244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871" y="3535097"/>
            <a:ext cx="5542066" cy="898396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612237"/>
            <a:ext cx="3694610" cy="73481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9" y="1347054"/>
            <a:ext cx="3694937" cy="318421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612425"/>
            <a:ext cx="4264485" cy="391883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064" y="612237"/>
            <a:ext cx="7389546" cy="73481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390" y="1347054"/>
            <a:ext cx="7389547" cy="31842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877359" y="0"/>
            <a:ext cx="924287" cy="1220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1801646" y="0"/>
            <a:ext cx="6464963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42353" y="4776201"/>
            <a:ext cx="923653" cy="12247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68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685804" rtl="0" eaLnBrk="1" latinLnBrk="0" hangingPunct="1">
        <a:lnSpc>
          <a:spcPts val="2449"/>
        </a:lnSpc>
        <a:spcBef>
          <a:spcPct val="0"/>
        </a:spcBef>
        <a:buNone/>
        <a:defRPr sz="1905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171451" indent="-171451" algn="l" defTabSz="685804" rtl="0" eaLnBrk="1" latinLnBrk="0" hangingPunct="1">
        <a:lnSpc>
          <a:spcPts val="1633"/>
        </a:lnSpc>
        <a:spcBef>
          <a:spcPts val="750"/>
        </a:spcBef>
        <a:buClr>
          <a:schemeClr val="accent1"/>
        </a:buClr>
        <a:buFontTx/>
        <a:buBlip>
          <a:blip r:embed="rId12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514353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3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857256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4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200158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1543060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1885963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65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67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69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4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7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9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11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1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16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18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65" userDrawn="1">
          <p15:clr>
            <a:srgbClr val="F26B43"/>
          </p15:clr>
        </p15:guide>
        <p15:guide id="2" pos="358" userDrawn="1">
          <p15:clr>
            <a:srgbClr val="F26B43"/>
          </p15:clr>
        </p15:guide>
        <p15:guide id="3" pos="552" userDrawn="1">
          <p15:clr>
            <a:srgbClr val="F26B43"/>
          </p15:clr>
        </p15:guide>
        <p15:guide id="4" pos="747" userDrawn="1">
          <p15:clr>
            <a:srgbClr val="F26B43"/>
          </p15:clr>
        </p15:guide>
        <p15:guide id="5" pos="941" userDrawn="1">
          <p15:clr>
            <a:srgbClr val="F26B43"/>
          </p15:clr>
        </p15:guide>
        <p15:guide id="6" pos="1135" userDrawn="1">
          <p15:clr>
            <a:srgbClr val="F26B43"/>
          </p15:clr>
        </p15:guide>
        <p15:guide id="7" pos="1328" userDrawn="1">
          <p15:clr>
            <a:srgbClr val="F26B43"/>
          </p15:clr>
        </p15:guide>
        <p15:guide id="8" pos="1522" userDrawn="1">
          <p15:clr>
            <a:srgbClr val="F26B43"/>
          </p15:clr>
        </p15:guide>
        <p15:guide id="9" pos="1716" userDrawn="1">
          <p15:clr>
            <a:srgbClr val="F26B43"/>
          </p15:clr>
        </p15:guide>
        <p15:guide id="10" pos="1911" userDrawn="1">
          <p15:clr>
            <a:srgbClr val="F26B43"/>
          </p15:clr>
        </p15:guide>
        <p15:guide id="11" pos="2104" userDrawn="1">
          <p15:clr>
            <a:srgbClr val="F26B43"/>
          </p15:clr>
        </p15:guide>
        <p15:guide id="12" pos="2298" userDrawn="1">
          <p15:clr>
            <a:srgbClr val="F26B43"/>
          </p15:clr>
        </p15:guide>
        <p15:guide id="13" pos="2492" userDrawn="1">
          <p15:clr>
            <a:srgbClr val="F26B43"/>
          </p15:clr>
        </p15:guide>
        <p15:guide id="14" pos="2686" userDrawn="1">
          <p15:clr>
            <a:srgbClr val="F26B43"/>
          </p15:clr>
        </p15:guide>
        <p15:guide id="15" pos="2880" userDrawn="1">
          <p15:clr>
            <a:srgbClr val="F26B43"/>
          </p15:clr>
        </p15:guide>
        <p15:guide id="16" pos="3074" userDrawn="1">
          <p15:clr>
            <a:srgbClr val="F26B43"/>
          </p15:clr>
        </p15:guide>
        <p15:guide id="17" pos="3268" userDrawn="1">
          <p15:clr>
            <a:srgbClr val="F26B43"/>
          </p15:clr>
        </p15:guide>
        <p15:guide id="18" pos="3462" userDrawn="1">
          <p15:clr>
            <a:srgbClr val="F26B43"/>
          </p15:clr>
        </p15:guide>
        <p15:guide id="19" pos="3656" userDrawn="1">
          <p15:clr>
            <a:srgbClr val="F26B43"/>
          </p15:clr>
        </p15:guide>
        <p15:guide id="20" pos="3849" userDrawn="1">
          <p15:clr>
            <a:srgbClr val="F26B43"/>
          </p15:clr>
        </p15:guide>
        <p15:guide id="21" pos="4044" userDrawn="1">
          <p15:clr>
            <a:srgbClr val="F26B43"/>
          </p15:clr>
        </p15:guide>
        <p15:guide id="22" pos="4238" userDrawn="1">
          <p15:clr>
            <a:srgbClr val="F26B43"/>
          </p15:clr>
        </p15:guide>
        <p15:guide id="23" pos="4432" userDrawn="1">
          <p15:clr>
            <a:srgbClr val="F26B43"/>
          </p15:clr>
        </p15:guide>
        <p15:guide id="24" pos="4625" userDrawn="1">
          <p15:clr>
            <a:srgbClr val="F26B43"/>
          </p15:clr>
        </p15:guide>
        <p15:guide id="25" pos="4819" userDrawn="1">
          <p15:clr>
            <a:srgbClr val="F26B43"/>
          </p15:clr>
        </p15:guide>
        <p15:guide id="26" pos="5013" userDrawn="1">
          <p15:clr>
            <a:srgbClr val="F26B43"/>
          </p15:clr>
        </p15:guide>
        <p15:guide id="27" pos="5208" userDrawn="1">
          <p15:clr>
            <a:srgbClr val="F26B43"/>
          </p15:clr>
        </p15:guide>
        <p15:guide id="28" pos="5402" userDrawn="1">
          <p15:clr>
            <a:srgbClr val="F26B43"/>
          </p15:clr>
        </p15:guide>
        <p15:guide id="29" pos="5595" userDrawn="1">
          <p15:clr>
            <a:srgbClr val="F26B43"/>
          </p15:clr>
        </p15:guide>
        <p15:guide id="30" orient="horz" pos="77" userDrawn="1">
          <p15:clr>
            <a:srgbClr val="F26B43"/>
          </p15:clr>
        </p15:guide>
        <p15:guide id="31" orient="horz" pos="231" userDrawn="1">
          <p15:clr>
            <a:srgbClr val="F26B43"/>
          </p15:clr>
        </p15:guide>
        <p15:guide id="32" orient="horz" pos="386" userDrawn="1">
          <p15:clr>
            <a:srgbClr val="F26B43"/>
          </p15:clr>
        </p15:guide>
        <p15:guide id="33" orient="horz" pos="540" userDrawn="1">
          <p15:clr>
            <a:srgbClr val="F26B43"/>
          </p15:clr>
        </p15:guide>
        <p15:guide id="34" orient="horz" pos="694" userDrawn="1">
          <p15:clr>
            <a:srgbClr val="F26B43"/>
          </p15:clr>
        </p15:guide>
        <p15:guide id="35" orient="horz" pos="848" userDrawn="1">
          <p15:clr>
            <a:srgbClr val="F26B43"/>
          </p15:clr>
        </p15:guide>
        <p15:guide id="36" orient="horz" pos="1003" userDrawn="1">
          <p15:clr>
            <a:srgbClr val="F26B43"/>
          </p15:clr>
        </p15:guide>
        <p15:guide id="37" orient="horz" pos="1157" userDrawn="1">
          <p15:clr>
            <a:srgbClr val="F26B43"/>
          </p15:clr>
        </p15:guide>
        <p15:guide id="38" orient="horz" pos="1311" userDrawn="1">
          <p15:clr>
            <a:srgbClr val="F26B43"/>
          </p15:clr>
        </p15:guide>
        <p15:guide id="39" orient="horz" pos="1466" userDrawn="1">
          <p15:clr>
            <a:srgbClr val="F26B43"/>
          </p15:clr>
        </p15:guide>
        <p15:guide id="40" orient="horz" pos="1620" userDrawn="1">
          <p15:clr>
            <a:srgbClr val="F26B43"/>
          </p15:clr>
        </p15:guide>
        <p15:guide id="41" orient="horz" pos="1774" userDrawn="1">
          <p15:clr>
            <a:srgbClr val="F26B43"/>
          </p15:clr>
        </p15:guide>
        <p15:guide id="42" orient="horz" pos="1929" userDrawn="1">
          <p15:clr>
            <a:srgbClr val="F26B43"/>
          </p15:clr>
        </p15:guide>
        <p15:guide id="43" orient="horz" pos="2083" userDrawn="1">
          <p15:clr>
            <a:srgbClr val="F26B43"/>
          </p15:clr>
        </p15:guide>
        <p15:guide id="44" orient="horz" pos="2237" userDrawn="1">
          <p15:clr>
            <a:srgbClr val="F26B43"/>
          </p15:clr>
        </p15:guide>
        <p15:guide id="45" orient="horz" pos="2392" userDrawn="1">
          <p15:clr>
            <a:srgbClr val="F26B43"/>
          </p15:clr>
        </p15:guide>
        <p15:guide id="46" orient="horz" pos="2546" userDrawn="1">
          <p15:clr>
            <a:srgbClr val="F26B43"/>
          </p15:clr>
        </p15:guide>
        <p15:guide id="47" orient="horz" pos="2700" userDrawn="1">
          <p15:clr>
            <a:srgbClr val="F26B43"/>
          </p15:clr>
        </p15:guide>
        <p15:guide id="48" orient="horz" pos="2854" userDrawn="1">
          <p15:clr>
            <a:srgbClr val="F26B43"/>
          </p15:clr>
        </p15:guide>
        <p15:guide id="49" orient="horz" pos="3009" userDrawn="1">
          <p15:clr>
            <a:srgbClr val="F26B43"/>
          </p15:clr>
        </p15:guide>
        <p15:guide id="50" orient="horz" pos="31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3F33F18E-394A-4875-831B-31657E1ED1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sz="2400" dirty="0"/>
              <a:t>Proces zawarcia umowy o powierzenie grantu </a:t>
            </a:r>
            <a:br>
              <a:rPr lang="pl-PL" sz="2400" dirty="0"/>
            </a:br>
            <a:r>
              <a:rPr lang="pl-PL" sz="2400" dirty="0"/>
              <a:t>w ramach projektu „Wsparcie podstawowej opieki zdrowotnej (POZ)”</a:t>
            </a:r>
            <a:endParaRPr lang="pl-PL" dirty="0"/>
          </a:p>
        </p:txBody>
      </p:sp>
      <p:sp>
        <p:nvSpPr>
          <p:cNvPr id="6" name="Podtytuł 5">
            <a:extLst>
              <a:ext uri="{FF2B5EF4-FFF2-40B4-BE49-F238E27FC236}">
                <a16:creationId xmlns:a16="http://schemas.microsoft.com/office/drawing/2014/main" id="{98442F97-59AD-4C59-AFE5-5C6918171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Załącznik nr 6 do Umowy</a:t>
            </a:r>
            <a:br>
              <a:rPr lang="pl-PL" sz="2000" dirty="0"/>
            </a:br>
            <a:endParaRPr lang="pl-PL" dirty="0"/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85F5-A64F-428D-9CAC-5D502640F501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nr 6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656B649D-F16F-4708-ACE6-7FD5263D6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1012512"/>
            <a:ext cx="5479951" cy="3659599"/>
          </a:xfrm>
          <a:prstGeom prst="rect">
            <a:avLst/>
          </a:prstGeom>
        </p:spPr>
      </p:pic>
      <p:sp>
        <p:nvSpPr>
          <p:cNvPr id="2" name="Prostokąt 1"/>
          <p:cNvSpPr/>
          <p:nvPr/>
        </p:nvSpPr>
        <p:spPr>
          <a:xfrm>
            <a:off x="877064" y="1851670"/>
            <a:ext cx="1659172" cy="5260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Nazwa podmiotu </a:t>
            </a:r>
          </a:p>
          <a:p>
            <a:r>
              <a:rPr lang="pl-PL" dirty="0"/>
              <a:t>zgodna z CEIDG/KRS</a:t>
            </a:r>
          </a:p>
        </p:txBody>
      </p:sp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id="{0C4C3CD0-8434-4291-B2A8-56CF1DE4C21D}"/>
              </a:ext>
            </a:extLst>
          </p:cNvPr>
          <p:cNvCxnSpPr>
            <a:stCxn id="2" idx="3"/>
          </p:cNvCxnSpPr>
          <p:nvPr/>
        </p:nvCxnSpPr>
        <p:spPr>
          <a:xfrm>
            <a:off x="2536236" y="2114691"/>
            <a:ext cx="3619940" cy="673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228D539-FAC1-44E2-B44B-CCB24116A845}"/>
              </a:ext>
            </a:extLst>
          </p:cNvPr>
          <p:cNvSpPr txBox="1"/>
          <p:nvPr/>
        </p:nvSpPr>
        <p:spPr>
          <a:xfrm>
            <a:off x="910253" y="2732704"/>
            <a:ext cx="1800200" cy="1827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UWAGA!</a:t>
            </a:r>
          </a:p>
          <a:p>
            <a:r>
              <a:rPr lang="pl-PL" dirty="0"/>
              <a:t>Dokument jest podpisywany </a:t>
            </a:r>
            <a:r>
              <a:rPr lang="pl-PL" b="1" dirty="0"/>
              <a:t>podpisem kwalifikowanym</a:t>
            </a:r>
            <a:r>
              <a:rPr lang="pl-PL" dirty="0"/>
              <a:t>.</a:t>
            </a:r>
          </a:p>
          <a:p>
            <a:r>
              <a:rPr lang="pl-PL" dirty="0"/>
              <a:t>Nie jest to podpis profilem zaufanym </a:t>
            </a:r>
            <a:r>
              <a:rPr lang="pl-PL" dirty="0" err="1"/>
              <a:t>ePUAP</a:t>
            </a:r>
            <a:r>
              <a:rPr lang="pl-PL" dirty="0"/>
              <a:t>.</a:t>
            </a:r>
          </a:p>
        </p:txBody>
      </p: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81B28B52-1843-4351-BED9-9EE7532B0717}"/>
              </a:ext>
            </a:extLst>
          </p:cNvPr>
          <p:cNvCxnSpPr>
            <a:cxnSpLocks/>
          </p:cNvCxnSpPr>
          <p:nvPr/>
        </p:nvCxnSpPr>
        <p:spPr>
          <a:xfrm flipV="1">
            <a:off x="2536236" y="4130988"/>
            <a:ext cx="3547932" cy="42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90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430B7D-8364-4D7A-AE47-9AA414D9F7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15" name="Symbol zastępczy obrazu 14">
            <a:extLst>
              <a:ext uri="{FF2B5EF4-FFF2-40B4-BE49-F238E27FC236}">
                <a16:creationId xmlns:a16="http://schemas.microsoft.com/office/drawing/2014/main" id="{101E5E4B-1642-4CE6-892B-1C8705436FA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5" b="6915"/>
          <a:stretch>
            <a:fillRect/>
          </a:stretch>
        </p:blipFill>
        <p:spPr>
          <a:xfrm>
            <a:off x="572943" y="-43543"/>
            <a:ext cx="5850420" cy="3306227"/>
          </a:xfr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6845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D9CEDFC1EE654EB1D31AF6B3C395EF" ma:contentTypeVersion="2" ma:contentTypeDescription="Utwórz nowy dokument." ma:contentTypeScope="" ma:versionID="c29649771d76bb0eccc60658f63abebf">
  <xsd:schema xmlns:xsd="http://www.w3.org/2001/XMLSchema" xmlns:xs="http://www.w3.org/2001/XMLSchema" xmlns:p="http://schemas.microsoft.com/office/2006/metadata/properties" xmlns:ns2="34792cdb-b207-4b1e-9f5b-2b41ccf7e8c8" targetNamespace="http://schemas.microsoft.com/office/2006/metadata/properties" ma:root="true" ma:fieldsID="67401d2752178325b439327df89c1249" ns2:_="">
    <xsd:import namespace="34792cdb-b207-4b1e-9f5b-2b41ccf7e8c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92cdb-b207-4b1e-9f5b-2b41ccf7e8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10FA94-E97B-4E9D-85A3-6C284F13B372}">
  <ds:schemaRefs>
    <ds:schemaRef ds:uri="http://schemas.microsoft.com/office/infopath/2007/PartnerControls"/>
    <ds:schemaRef ds:uri="34792cdb-b207-4b1e-9f5b-2b41ccf7e8c8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597A97B-899E-4B03-B631-E24C338B24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792cdb-b207-4b1e-9f5b-2b41ccf7e8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F6ACAB-7086-46A0-9578-0EBA84D6AF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465</TotalTime>
  <Words>54</Words>
  <Application>Microsoft Office PowerPoint</Application>
  <PresentationFormat>Pokaz na ekranie (16:9)</PresentationFormat>
  <Paragraphs>10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Open Sans</vt:lpstr>
      <vt:lpstr>Motyw pakietu Office</vt:lpstr>
      <vt:lpstr>Proces zawarcia umowy o powierzenie grantu  w ramach projektu „Wsparcie podstawowej opieki zdrowotnej (POZ)”</vt:lpstr>
      <vt:lpstr>Załącznik nr 6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Wojdowska Magdalena</cp:lastModifiedBy>
  <cp:revision>77</cp:revision>
  <dcterms:created xsi:type="dcterms:W3CDTF">2022-06-22T09:40:44Z</dcterms:created>
  <dcterms:modified xsi:type="dcterms:W3CDTF">2025-01-29T14:41:01Z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0x01010050D9CEDFC1EE654EB1D31AF6B3C395EF</vt:lpwstr>
  </property>
</Properties>
</file>